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9" r:id="rId4"/>
    <p:sldId id="258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6" r:id="rId17"/>
    <p:sldId id="277" r:id="rId18"/>
    <p:sldId id="273" r:id="rId19"/>
    <p:sldId id="279" r:id="rId20"/>
    <p:sldId id="280" r:id="rId21"/>
    <p:sldId id="282" r:id="rId22"/>
    <p:sldId id="281" r:id="rId23"/>
    <p:sldId id="284" r:id="rId24"/>
    <p:sldId id="283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863"/>
    <a:srgbClr val="9EFF29"/>
    <a:srgbClr val="C33A1F"/>
    <a:srgbClr val="003635"/>
    <a:srgbClr val="D6370C"/>
    <a:srgbClr val="0000CC"/>
    <a:srgbClr val="1D3A00"/>
    <a:srgbClr val="FF856D"/>
    <a:srgbClr val="FF2549"/>
    <a:srgbClr val="005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13"/>
    <p:restoredTop sz="94747"/>
  </p:normalViewPr>
  <p:slideViewPr>
    <p:cSldViewPr snapToGrid="0">
      <p:cViewPr varScale="1">
        <p:scale>
          <a:sx n="92" d="100"/>
          <a:sy n="92" d="100"/>
        </p:scale>
        <p:origin x="176" y="5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83DFBE-2D9A-4DCE-80C7-298E8B52820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B0B0A853-DEC6-47B6-8F4E-6044A6C2126E}">
      <dgm:prSet phldrT="[ข้อความ]"/>
      <dgm:spPr/>
      <dgm:t>
        <a:bodyPr/>
        <a:lstStyle/>
        <a:p>
          <a:r>
            <a:rPr lang="en-US" dirty="0"/>
            <a:t>Machine Learning</a:t>
          </a:r>
          <a:endParaRPr lang="th-TH" dirty="0"/>
        </a:p>
      </dgm:t>
    </dgm:pt>
    <dgm:pt modelId="{84D8306A-EBCE-4067-9B47-FC16A316D6BA}" type="parTrans" cxnId="{A399307C-D112-4D55-BFD2-8A781413B47F}">
      <dgm:prSet/>
      <dgm:spPr/>
      <dgm:t>
        <a:bodyPr/>
        <a:lstStyle/>
        <a:p>
          <a:endParaRPr lang="th-TH"/>
        </a:p>
      </dgm:t>
    </dgm:pt>
    <dgm:pt modelId="{FA2F5D99-99F4-468C-9707-FEB4E9E236DB}" type="sibTrans" cxnId="{A399307C-D112-4D55-BFD2-8A781413B47F}">
      <dgm:prSet/>
      <dgm:spPr/>
      <dgm:t>
        <a:bodyPr/>
        <a:lstStyle/>
        <a:p>
          <a:endParaRPr lang="th-TH"/>
        </a:p>
      </dgm:t>
    </dgm:pt>
    <dgm:pt modelId="{BD41049A-268B-412D-BAB6-81649C789B71}">
      <dgm:prSet phldrT="[ข้อความ]"/>
      <dgm:spPr/>
      <dgm:t>
        <a:bodyPr/>
        <a:lstStyle/>
        <a:p>
          <a:r>
            <a:rPr lang="en-US" dirty="0"/>
            <a:t>Feature Extraction</a:t>
          </a:r>
          <a:endParaRPr lang="th-TH" dirty="0"/>
        </a:p>
      </dgm:t>
    </dgm:pt>
    <dgm:pt modelId="{61E930CC-0810-4F1B-BC80-382A1D1B20C0}" type="parTrans" cxnId="{D81F5921-3522-4311-A712-550D40A18A45}">
      <dgm:prSet/>
      <dgm:spPr/>
      <dgm:t>
        <a:bodyPr/>
        <a:lstStyle/>
        <a:p>
          <a:endParaRPr lang="th-TH"/>
        </a:p>
      </dgm:t>
    </dgm:pt>
    <dgm:pt modelId="{8E439530-A109-4EE7-A5EC-343E16D1B6FC}" type="sibTrans" cxnId="{D81F5921-3522-4311-A712-550D40A18A45}">
      <dgm:prSet/>
      <dgm:spPr/>
      <dgm:t>
        <a:bodyPr/>
        <a:lstStyle/>
        <a:p>
          <a:endParaRPr lang="th-TH"/>
        </a:p>
      </dgm:t>
    </dgm:pt>
    <dgm:pt modelId="{27B612B2-523C-4EDF-BB5D-135734695D38}">
      <dgm:prSet phldrT="[ข้อความ]"/>
      <dgm:spPr/>
      <dgm:t>
        <a:bodyPr/>
        <a:lstStyle/>
        <a:p>
          <a:r>
            <a:rPr lang="en-US" dirty="0"/>
            <a:t>Deep Learning</a:t>
          </a:r>
          <a:endParaRPr lang="th-TH" dirty="0"/>
        </a:p>
      </dgm:t>
    </dgm:pt>
    <dgm:pt modelId="{A1A2C7D1-8539-48F8-B73B-529AB51DAFA7}" type="parTrans" cxnId="{AB5525EA-C6D9-4F5B-B659-2F7CAB85CBBB}">
      <dgm:prSet/>
      <dgm:spPr/>
      <dgm:t>
        <a:bodyPr/>
        <a:lstStyle/>
        <a:p>
          <a:endParaRPr lang="th-TH"/>
        </a:p>
      </dgm:t>
    </dgm:pt>
    <dgm:pt modelId="{D1696EEA-79B0-464D-B67F-76C666BCAC26}" type="sibTrans" cxnId="{AB5525EA-C6D9-4F5B-B659-2F7CAB85CBBB}">
      <dgm:prSet/>
      <dgm:spPr/>
      <dgm:t>
        <a:bodyPr/>
        <a:lstStyle/>
        <a:p>
          <a:endParaRPr lang="th-TH"/>
        </a:p>
      </dgm:t>
    </dgm:pt>
    <dgm:pt modelId="{B5003CA3-E9CF-48EC-A6C4-C658D1E85C8A}">
      <dgm:prSet phldrT="[ข้อความ]"/>
      <dgm:spPr/>
      <dgm:t>
        <a:bodyPr/>
        <a:lstStyle/>
        <a:p>
          <a:r>
            <a:rPr lang="en-US" b="1" u="sng" dirty="0"/>
            <a:t>CNN</a:t>
          </a:r>
          <a:endParaRPr lang="th-TH" b="1" u="sng" dirty="0"/>
        </a:p>
      </dgm:t>
    </dgm:pt>
    <dgm:pt modelId="{2F31A8E7-6379-44E0-8F9F-AD33705EA073}" type="parTrans" cxnId="{0BB794F8-A537-4047-9159-477C101F555D}">
      <dgm:prSet/>
      <dgm:spPr/>
      <dgm:t>
        <a:bodyPr/>
        <a:lstStyle/>
        <a:p>
          <a:endParaRPr lang="th-TH"/>
        </a:p>
      </dgm:t>
    </dgm:pt>
    <dgm:pt modelId="{6AE2E39C-1607-4B8A-8A17-D46B49E1DEC3}" type="sibTrans" cxnId="{0BB794F8-A537-4047-9159-477C101F555D}">
      <dgm:prSet/>
      <dgm:spPr/>
      <dgm:t>
        <a:bodyPr/>
        <a:lstStyle/>
        <a:p>
          <a:endParaRPr lang="th-TH"/>
        </a:p>
      </dgm:t>
    </dgm:pt>
    <dgm:pt modelId="{32149E57-B9EA-4935-9EEF-673BA88741DD}">
      <dgm:prSet phldrT="[ข้อความ]"/>
      <dgm:spPr/>
      <dgm:t>
        <a:bodyPr/>
        <a:lstStyle/>
        <a:p>
          <a:r>
            <a:rPr lang="en-US" dirty="0"/>
            <a:t>Sign Language Recognition</a:t>
          </a:r>
          <a:endParaRPr lang="th-TH" dirty="0"/>
        </a:p>
      </dgm:t>
    </dgm:pt>
    <dgm:pt modelId="{F81742BF-3006-46BE-9253-3FD79E762E9F}" type="parTrans" cxnId="{476D08BF-9DC1-4A72-9C51-44BBF18E69BA}">
      <dgm:prSet/>
      <dgm:spPr/>
      <dgm:t>
        <a:bodyPr/>
        <a:lstStyle/>
        <a:p>
          <a:endParaRPr lang="th-TH"/>
        </a:p>
      </dgm:t>
    </dgm:pt>
    <dgm:pt modelId="{9E64D8CA-F8D1-44EB-AC2B-65147FA2861C}" type="sibTrans" cxnId="{476D08BF-9DC1-4A72-9C51-44BBF18E69BA}">
      <dgm:prSet/>
      <dgm:spPr/>
      <dgm:t>
        <a:bodyPr/>
        <a:lstStyle/>
        <a:p>
          <a:endParaRPr lang="th-TH"/>
        </a:p>
      </dgm:t>
    </dgm:pt>
    <dgm:pt modelId="{6F1EDFE8-2478-0146-85AA-0D814C693666}">
      <dgm:prSet phldrT="[ข้อความ]"/>
      <dgm:spPr/>
      <dgm:t>
        <a:bodyPr/>
        <a:lstStyle/>
        <a:p>
          <a:r>
            <a:rPr lang="en-US" dirty="0"/>
            <a:t>DC-CNN</a:t>
          </a:r>
          <a:endParaRPr lang="th-TH" dirty="0"/>
        </a:p>
      </dgm:t>
    </dgm:pt>
    <dgm:pt modelId="{4FA78DB2-4F05-354B-A1C6-2043D4BD7D74}" type="parTrans" cxnId="{990F8C57-B94B-5749-99E2-BF3050945B5A}">
      <dgm:prSet/>
      <dgm:spPr/>
      <dgm:t>
        <a:bodyPr/>
        <a:lstStyle/>
        <a:p>
          <a:endParaRPr lang="en-US"/>
        </a:p>
      </dgm:t>
    </dgm:pt>
    <dgm:pt modelId="{0CE2AD7C-5E2E-A14C-B993-3577EF121086}" type="sibTrans" cxnId="{990F8C57-B94B-5749-99E2-BF3050945B5A}">
      <dgm:prSet/>
      <dgm:spPr/>
      <dgm:t>
        <a:bodyPr/>
        <a:lstStyle/>
        <a:p>
          <a:endParaRPr lang="en-US"/>
        </a:p>
      </dgm:t>
    </dgm:pt>
    <dgm:pt modelId="{0ECEB145-093D-3F42-822E-D5C55BD9808E}">
      <dgm:prSet phldrT="[ข้อความ]"/>
      <dgm:spPr/>
      <dgm:t>
        <a:bodyPr/>
        <a:lstStyle/>
        <a:p>
          <a:r>
            <a:rPr lang="en-US" b="1" u="sng" dirty="0"/>
            <a:t>HOG</a:t>
          </a:r>
          <a:endParaRPr lang="th-TH" b="1" u="sng" dirty="0"/>
        </a:p>
      </dgm:t>
    </dgm:pt>
    <dgm:pt modelId="{6BE9B465-912B-0C43-93F5-A0297EC8EAA6}" type="parTrans" cxnId="{C20081EE-BE0F-7840-8C5B-0700EB46F60A}">
      <dgm:prSet/>
      <dgm:spPr/>
      <dgm:t>
        <a:bodyPr/>
        <a:lstStyle/>
        <a:p>
          <a:endParaRPr lang="en-US"/>
        </a:p>
      </dgm:t>
    </dgm:pt>
    <dgm:pt modelId="{B59DA05A-050D-3848-AE36-047B181B9F85}" type="sibTrans" cxnId="{C20081EE-BE0F-7840-8C5B-0700EB46F60A}">
      <dgm:prSet/>
      <dgm:spPr/>
      <dgm:t>
        <a:bodyPr/>
        <a:lstStyle/>
        <a:p>
          <a:endParaRPr lang="en-US"/>
        </a:p>
      </dgm:t>
    </dgm:pt>
    <dgm:pt modelId="{9132E627-F922-AA46-8B77-A501A6581C4A}">
      <dgm:prSet phldrT="[ข้อความ]"/>
      <dgm:spPr/>
      <dgm:t>
        <a:bodyPr/>
        <a:lstStyle/>
        <a:p>
          <a:r>
            <a:rPr lang="en-US" dirty="0"/>
            <a:t>SIFT </a:t>
          </a:r>
          <a:endParaRPr lang="th-TH" dirty="0"/>
        </a:p>
      </dgm:t>
    </dgm:pt>
    <dgm:pt modelId="{B95BFBCC-3856-7641-A2FA-22F58992AA3F}" type="parTrans" cxnId="{1FB0F31D-94E7-584D-A512-01669CD4C30A}">
      <dgm:prSet/>
      <dgm:spPr/>
      <dgm:t>
        <a:bodyPr/>
        <a:lstStyle/>
        <a:p>
          <a:endParaRPr lang="en-US"/>
        </a:p>
      </dgm:t>
    </dgm:pt>
    <dgm:pt modelId="{B7341F39-B9DE-CD49-8469-A2D59A6E8B69}" type="sibTrans" cxnId="{1FB0F31D-94E7-584D-A512-01669CD4C30A}">
      <dgm:prSet/>
      <dgm:spPr/>
      <dgm:t>
        <a:bodyPr/>
        <a:lstStyle/>
        <a:p>
          <a:endParaRPr lang="en-US"/>
        </a:p>
      </dgm:t>
    </dgm:pt>
    <dgm:pt modelId="{05F01ED3-C2E5-7E49-A0FC-CBDCCF5C6A75}">
      <dgm:prSet phldrT="[ข้อความ]"/>
      <dgm:spPr/>
      <dgm:t>
        <a:bodyPr/>
        <a:lstStyle/>
        <a:p>
          <a:r>
            <a:rPr lang="en-US" dirty="0"/>
            <a:t>SVM, HMM,</a:t>
          </a:r>
          <a:r>
            <a:rPr lang="en-US" i="1" dirty="0"/>
            <a:t> </a:t>
          </a:r>
          <a:r>
            <a:rPr lang="en-US" i="1" dirty="0" err="1"/>
            <a:t>kNN</a:t>
          </a:r>
          <a:r>
            <a:rPr lang="en-US" i="1" dirty="0"/>
            <a:t> </a:t>
          </a:r>
          <a:endParaRPr lang="th-TH" dirty="0"/>
        </a:p>
      </dgm:t>
    </dgm:pt>
    <dgm:pt modelId="{660B6325-E8A0-3048-856C-29BCAC24399D}" type="parTrans" cxnId="{94258742-77FA-FA45-9B5A-4A7D7AD6402E}">
      <dgm:prSet/>
      <dgm:spPr/>
      <dgm:t>
        <a:bodyPr/>
        <a:lstStyle/>
        <a:p>
          <a:endParaRPr lang="en-US"/>
        </a:p>
      </dgm:t>
    </dgm:pt>
    <dgm:pt modelId="{E6DC0312-5B82-104C-A8EA-518E8EA84955}" type="sibTrans" cxnId="{94258742-77FA-FA45-9B5A-4A7D7AD6402E}">
      <dgm:prSet/>
      <dgm:spPr/>
      <dgm:t>
        <a:bodyPr/>
        <a:lstStyle/>
        <a:p>
          <a:endParaRPr lang="en-US"/>
        </a:p>
      </dgm:t>
    </dgm:pt>
    <dgm:pt modelId="{5E3D583B-98D4-8148-A909-A579CEB00084}">
      <dgm:prSet phldrT="[ข้อความ]"/>
      <dgm:spPr/>
      <dgm:t>
        <a:bodyPr/>
        <a:lstStyle/>
        <a:p>
          <a:r>
            <a:rPr lang="en-US" dirty="0"/>
            <a:t>Deep CNN</a:t>
          </a:r>
          <a:endParaRPr lang="th-TH" dirty="0"/>
        </a:p>
      </dgm:t>
    </dgm:pt>
    <dgm:pt modelId="{3D892E2F-227E-434E-BC17-E02F3EA26B71}" type="parTrans" cxnId="{253241A4-A578-1B4A-A536-356182A23A70}">
      <dgm:prSet/>
      <dgm:spPr/>
      <dgm:t>
        <a:bodyPr/>
        <a:lstStyle/>
        <a:p>
          <a:endParaRPr lang="en-US"/>
        </a:p>
      </dgm:t>
    </dgm:pt>
    <dgm:pt modelId="{4B23ECF7-CDE2-304D-8354-958B2938D743}" type="sibTrans" cxnId="{253241A4-A578-1B4A-A536-356182A23A70}">
      <dgm:prSet/>
      <dgm:spPr/>
      <dgm:t>
        <a:bodyPr/>
        <a:lstStyle/>
        <a:p>
          <a:endParaRPr lang="en-US"/>
        </a:p>
      </dgm:t>
    </dgm:pt>
    <dgm:pt modelId="{0C302551-7811-4244-A9D2-183539649846}" type="pres">
      <dgm:prSet presAssocID="{3683DFBE-2D9A-4DCE-80C7-298E8B52820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889ECEC-2F73-4836-BFA4-519DF727CB6B}" type="pres">
      <dgm:prSet presAssocID="{32149E57-B9EA-4935-9EEF-673BA88741DD}" presName="hierRoot1" presStyleCnt="0"/>
      <dgm:spPr/>
    </dgm:pt>
    <dgm:pt modelId="{D1AC9EF7-35E6-4753-8525-E98441B6F78C}" type="pres">
      <dgm:prSet presAssocID="{32149E57-B9EA-4935-9EEF-673BA88741DD}" presName="composite" presStyleCnt="0"/>
      <dgm:spPr/>
    </dgm:pt>
    <dgm:pt modelId="{509A6FF9-DAEA-4706-B99E-2BD1B38F7665}" type="pres">
      <dgm:prSet presAssocID="{32149E57-B9EA-4935-9EEF-673BA88741DD}" presName="background" presStyleLbl="node0" presStyleIdx="0" presStyleCnt="1"/>
      <dgm:spPr/>
    </dgm:pt>
    <dgm:pt modelId="{6102BE88-7377-4DFB-9F37-2D7288835381}" type="pres">
      <dgm:prSet presAssocID="{32149E57-B9EA-4935-9EEF-673BA88741DD}" presName="text" presStyleLbl="fgAcc0" presStyleIdx="0" presStyleCnt="1">
        <dgm:presLayoutVars>
          <dgm:chPref val="3"/>
        </dgm:presLayoutVars>
      </dgm:prSet>
      <dgm:spPr/>
    </dgm:pt>
    <dgm:pt modelId="{563E5ACE-9D2F-4600-8F70-6B04CB371C58}" type="pres">
      <dgm:prSet presAssocID="{32149E57-B9EA-4935-9EEF-673BA88741DD}" presName="hierChild2" presStyleCnt="0"/>
      <dgm:spPr/>
    </dgm:pt>
    <dgm:pt modelId="{5626E722-3839-4BC6-813D-C5CA7FE6EC53}" type="pres">
      <dgm:prSet presAssocID="{84D8306A-EBCE-4067-9B47-FC16A316D6BA}" presName="Name10" presStyleLbl="parChTrans1D2" presStyleIdx="0" presStyleCnt="2"/>
      <dgm:spPr/>
    </dgm:pt>
    <dgm:pt modelId="{ACAC27CD-74AB-43F5-B40D-547A2A409E10}" type="pres">
      <dgm:prSet presAssocID="{B0B0A853-DEC6-47B6-8F4E-6044A6C2126E}" presName="hierRoot2" presStyleCnt="0"/>
      <dgm:spPr/>
    </dgm:pt>
    <dgm:pt modelId="{D499696C-2A28-44B3-A68D-15411DA31A8A}" type="pres">
      <dgm:prSet presAssocID="{B0B0A853-DEC6-47B6-8F4E-6044A6C2126E}" presName="composite2" presStyleCnt="0"/>
      <dgm:spPr/>
    </dgm:pt>
    <dgm:pt modelId="{66C899D1-6429-467F-B3DB-424559A134AF}" type="pres">
      <dgm:prSet presAssocID="{B0B0A853-DEC6-47B6-8F4E-6044A6C2126E}" presName="background2" presStyleLbl="node2" presStyleIdx="0" presStyleCnt="2"/>
      <dgm:spPr/>
    </dgm:pt>
    <dgm:pt modelId="{29FD49C7-1E5D-46CE-9DEA-45A3529210C0}" type="pres">
      <dgm:prSet presAssocID="{B0B0A853-DEC6-47B6-8F4E-6044A6C2126E}" presName="text2" presStyleLbl="fgAcc2" presStyleIdx="0" presStyleCnt="2">
        <dgm:presLayoutVars>
          <dgm:chPref val="3"/>
        </dgm:presLayoutVars>
      </dgm:prSet>
      <dgm:spPr/>
    </dgm:pt>
    <dgm:pt modelId="{8CA2C706-8892-402F-87D6-6077728D03D0}" type="pres">
      <dgm:prSet presAssocID="{B0B0A853-DEC6-47B6-8F4E-6044A6C2126E}" presName="hierChild3" presStyleCnt="0"/>
      <dgm:spPr/>
    </dgm:pt>
    <dgm:pt modelId="{B807FF83-3786-494A-A4D3-A7133D152F51}" type="pres">
      <dgm:prSet presAssocID="{61E930CC-0810-4F1B-BC80-382A1D1B20C0}" presName="Name17" presStyleLbl="parChTrans1D3" presStyleIdx="0" presStyleCnt="4"/>
      <dgm:spPr/>
    </dgm:pt>
    <dgm:pt modelId="{8F246BF0-424F-485D-B6B7-088B411C6D77}" type="pres">
      <dgm:prSet presAssocID="{BD41049A-268B-412D-BAB6-81649C789B71}" presName="hierRoot3" presStyleCnt="0"/>
      <dgm:spPr/>
    </dgm:pt>
    <dgm:pt modelId="{99E6107D-01DD-4F37-AFF9-30112ACB76EF}" type="pres">
      <dgm:prSet presAssocID="{BD41049A-268B-412D-BAB6-81649C789B71}" presName="composite3" presStyleCnt="0"/>
      <dgm:spPr/>
    </dgm:pt>
    <dgm:pt modelId="{BA708120-364B-401C-82E6-EF7BE2268C4D}" type="pres">
      <dgm:prSet presAssocID="{BD41049A-268B-412D-BAB6-81649C789B71}" presName="background3" presStyleLbl="node3" presStyleIdx="0" presStyleCnt="4"/>
      <dgm:spPr/>
    </dgm:pt>
    <dgm:pt modelId="{2638A741-13C0-472A-BE87-BD62A04991A6}" type="pres">
      <dgm:prSet presAssocID="{BD41049A-268B-412D-BAB6-81649C789B71}" presName="text3" presStyleLbl="fgAcc3" presStyleIdx="0" presStyleCnt="4">
        <dgm:presLayoutVars>
          <dgm:chPref val="3"/>
        </dgm:presLayoutVars>
      </dgm:prSet>
      <dgm:spPr/>
    </dgm:pt>
    <dgm:pt modelId="{3A196167-7D5C-4B01-A821-A445FC1F1114}" type="pres">
      <dgm:prSet presAssocID="{BD41049A-268B-412D-BAB6-81649C789B71}" presName="hierChild4" presStyleCnt="0"/>
      <dgm:spPr/>
    </dgm:pt>
    <dgm:pt modelId="{2872936C-B40D-124B-909C-3433D8C7BA70}" type="pres">
      <dgm:prSet presAssocID="{6BE9B465-912B-0C43-93F5-A0297EC8EAA6}" presName="Name23" presStyleLbl="parChTrans1D4" presStyleIdx="0" presStyleCnt="3"/>
      <dgm:spPr/>
    </dgm:pt>
    <dgm:pt modelId="{4389DBD8-A41F-4040-97BB-013A472B6702}" type="pres">
      <dgm:prSet presAssocID="{0ECEB145-093D-3F42-822E-D5C55BD9808E}" presName="hierRoot4" presStyleCnt="0"/>
      <dgm:spPr/>
    </dgm:pt>
    <dgm:pt modelId="{36DB53E5-0B54-004A-9C80-6F7146EFBA4D}" type="pres">
      <dgm:prSet presAssocID="{0ECEB145-093D-3F42-822E-D5C55BD9808E}" presName="composite4" presStyleCnt="0"/>
      <dgm:spPr/>
    </dgm:pt>
    <dgm:pt modelId="{13B1C21F-0D5C-8146-A8CA-F4120DDFB977}" type="pres">
      <dgm:prSet presAssocID="{0ECEB145-093D-3F42-822E-D5C55BD9808E}" presName="background4" presStyleLbl="node4" presStyleIdx="0" presStyleCnt="3"/>
      <dgm:spPr/>
    </dgm:pt>
    <dgm:pt modelId="{5EE3DA4F-5F64-8949-9743-5BDD4DFA0AC6}" type="pres">
      <dgm:prSet presAssocID="{0ECEB145-093D-3F42-822E-D5C55BD9808E}" presName="text4" presStyleLbl="fgAcc4" presStyleIdx="0" presStyleCnt="3">
        <dgm:presLayoutVars>
          <dgm:chPref val="3"/>
        </dgm:presLayoutVars>
      </dgm:prSet>
      <dgm:spPr/>
    </dgm:pt>
    <dgm:pt modelId="{8B1B9475-85C5-1048-993A-50FEDF96E95F}" type="pres">
      <dgm:prSet presAssocID="{0ECEB145-093D-3F42-822E-D5C55BD9808E}" presName="hierChild5" presStyleCnt="0"/>
      <dgm:spPr/>
    </dgm:pt>
    <dgm:pt modelId="{7AA8D18C-1AF0-D54C-8D8E-44CFA1DEF853}" type="pres">
      <dgm:prSet presAssocID="{B95BFBCC-3856-7641-A2FA-22F58992AA3F}" presName="Name23" presStyleLbl="parChTrans1D4" presStyleIdx="1" presStyleCnt="3"/>
      <dgm:spPr/>
    </dgm:pt>
    <dgm:pt modelId="{05B8CEE4-82D8-8346-AFC0-13825987BBE9}" type="pres">
      <dgm:prSet presAssocID="{9132E627-F922-AA46-8B77-A501A6581C4A}" presName="hierRoot4" presStyleCnt="0"/>
      <dgm:spPr/>
    </dgm:pt>
    <dgm:pt modelId="{92C2DA51-8C92-9446-B5C6-663129CC1D5B}" type="pres">
      <dgm:prSet presAssocID="{9132E627-F922-AA46-8B77-A501A6581C4A}" presName="composite4" presStyleCnt="0"/>
      <dgm:spPr/>
    </dgm:pt>
    <dgm:pt modelId="{02EFEEF2-3AC6-B749-B2CC-D45CB85CC544}" type="pres">
      <dgm:prSet presAssocID="{9132E627-F922-AA46-8B77-A501A6581C4A}" presName="background4" presStyleLbl="node4" presStyleIdx="1" presStyleCnt="3"/>
      <dgm:spPr/>
    </dgm:pt>
    <dgm:pt modelId="{59438721-691E-5949-85E4-1A493E523FF5}" type="pres">
      <dgm:prSet presAssocID="{9132E627-F922-AA46-8B77-A501A6581C4A}" presName="text4" presStyleLbl="fgAcc4" presStyleIdx="1" presStyleCnt="3">
        <dgm:presLayoutVars>
          <dgm:chPref val="3"/>
        </dgm:presLayoutVars>
      </dgm:prSet>
      <dgm:spPr/>
    </dgm:pt>
    <dgm:pt modelId="{EC3FA745-C3B4-494D-A162-BA938666E195}" type="pres">
      <dgm:prSet presAssocID="{9132E627-F922-AA46-8B77-A501A6581C4A}" presName="hierChild5" presStyleCnt="0"/>
      <dgm:spPr/>
    </dgm:pt>
    <dgm:pt modelId="{F51914F4-F955-E64E-8BAB-367BBED98731}" type="pres">
      <dgm:prSet presAssocID="{660B6325-E8A0-3048-856C-29BCAC24399D}" presName="Name17" presStyleLbl="parChTrans1D3" presStyleIdx="1" presStyleCnt="4"/>
      <dgm:spPr/>
    </dgm:pt>
    <dgm:pt modelId="{1EA53822-B37D-5C48-B89D-94FF54FC6AF0}" type="pres">
      <dgm:prSet presAssocID="{05F01ED3-C2E5-7E49-A0FC-CBDCCF5C6A75}" presName="hierRoot3" presStyleCnt="0"/>
      <dgm:spPr/>
    </dgm:pt>
    <dgm:pt modelId="{4DE60840-A0EA-E44A-9A79-C9D318740F2E}" type="pres">
      <dgm:prSet presAssocID="{05F01ED3-C2E5-7E49-A0FC-CBDCCF5C6A75}" presName="composite3" presStyleCnt="0"/>
      <dgm:spPr/>
    </dgm:pt>
    <dgm:pt modelId="{AF5D9662-4B0B-FE4D-8DD2-5B3C1546CA0A}" type="pres">
      <dgm:prSet presAssocID="{05F01ED3-C2E5-7E49-A0FC-CBDCCF5C6A75}" presName="background3" presStyleLbl="node3" presStyleIdx="1" presStyleCnt="4"/>
      <dgm:spPr/>
    </dgm:pt>
    <dgm:pt modelId="{4DA60D90-B942-F542-B5A7-7684E817410A}" type="pres">
      <dgm:prSet presAssocID="{05F01ED3-C2E5-7E49-A0FC-CBDCCF5C6A75}" presName="text3" presStyleLbl="fgAcc3" presStyleIdx="1" presStyleCnt="4" custLinFactNeighborX="3496">
        <dgm:presLayoutVars>
          <dgm:chPref val="3"/>
        </dgm:presLayoutVars>
      </dgm:prSet>
      <dgm:spPr/>
    </dgm:pt>
    <dgm:pt modelId="{11FEA8BB-5C4D-5643-89F1-C056E1F2935E}" type="pres">
      <dgm:prSet presAssocID="{05F01ED3-C2E5-7E49-A0FC-CBDCCF5C6A75}" presName="hierChild4" presStyleCnt="0"/>
      <dgm:spPr/>
    </dgm:pt>
    <dgm:pt modelId="{328C9D4D-569C-4BE8-8539-5E6C59B18F65}" type="pres">
      <dgm:prSet presAssocID="{A1A2C7D1-8539-48F8-B73B-529AB51DAFA7}" presName="Name10" presStyleLbl="parChTrans1D2" presStyleIdx="1" presStyleCnt="2"/>
      <dgm:spPr/>
    </dgm:pt>
    <dgm:pt modelId="{5B29D600-43A4-4EEC-8CA0-1123E4B55EBB}" type="pres">
      <dgm:prSet presAssocID="{27B612B2-523C-4EDF-BB5D-135734695D38}" presName="hierRoot2" presStyleCnt="0"/>
      <dgm:spPr/>
    </dgm:pt>
    <dgm:pt modelId="{E7F3A054-CF8F-41C3-B128-2AD1CC15D9A8}" type="pres">
      <dgm:prSet presAssocID="{27B612B2-523C-4EDF-BB5D-135734695D38}" presName="composite2" presStyleCnt="0"/>
      <dgm:spPr/>
    </dgm:pt>
    <dgm:pt modelId="{22F436E3-E00F-4F19-8F4D-46C625209B45}" type="pres">
      <dgm:prSet presAssocID="{27B612B2-523C-4EDF-BB5D-135734695D38}" presName="background2" presStyleLbl="node2" presStyleIdx="1" presStyleCnt="2"/>
      <dgm:spPr/>
    </dgm:pt>
    <dgm:pt modelId="{16280860-9561-4CAC-8133-8040D8D75BD9}" type="pres">
      <dgm:prSet presAssocID="{27B612B2-523C-4EDF-BB5D-135734695D38}" presName="text2" presStyleLbl="fgAcc2" presStyleIdx="1" presStyleCnt="2">
        <dgm:presLayoutVars>
          <dgm:chPref val="3"/>
        </dgm:presLayoutVars>
      </dgm:prSet>
      <dgm:spPr/>
    </dgm:pt>
    <dgm:pt modelId="{C216BC2B-C733-4D94-85CF-ACA6027A83DE}" type="pres">
      <dgm:prSet presAssocID="{27B612B2-523C-4EDF-BB5D-135734695D38}" presName="hierChild3" presStyleCnt="0"/>
      <dgm:spPr/>
    </dgm:pt>
    <dgm:pt modelId="{014AEA9F-D6D4-4E3D-9B61-29EAD6CEA5D6}" type="pres">
      <dgm:prSet presAssocID="{2F31A8E7-6379-44E0-8F9F-AD33705EA073}" presName="Name17" presStyleLbl="parChTrans1D3" presStyleIdx="2" presStyleCnt="4"/>
      <dgm:spPr/>
    </dgm:pt>
    <dgm:pt modelId="{ADC52025-49BF-48B6-B00C-E73314100504}" type="pres">
      <dgm:prSet presAssocID="{B5003CA3-E9CF-48EC-A6C4-C658D1E85C8A}" presName="hierRoot3" presStyleCnt="0"/>
      <dgm:spPr/>
    </dgm:pt>
    <dgm:pt modelId="{D1EB1C82-A786-4BC2-B8BC-24A2E0474A6C}" type="pres">
      <dgm:prSet presAssocID="{B5003CA3-E9CF-48EC-A6C4-C658D1E85C8A}" presName="composite3" presStyleCnt="0"/>
      <dgm:spPr/>
    </dgm:pt>
    <dgm:pt modelId="{4E6D58D6-3036-4CD8-8425-731441895011}" type="pres">
      <dgm:prSet presAssocID="{B5003CA3-E9CF-48EC-A6C4-C658D1E85C8A}" presName="background3" presStyleLbl="node3" presStyleIdx="2" presStyleCnt="4"/>
      <dgm:spPr/>
    </dgm:pt>
    <dgm:pt modelId="{8133A331-1A71-43DB-A917-F87BE65D5B87}" type="pres">
      <dgm:prSet presAssocID="{B5003CA3-E9CF-48EC-A6C4-C658D1E85C8A}" presName="text3" presStyleLbl="fgAcc3" presStyleIdx="2" presStyleCnt="4">
        <dgm:presLayoutVars>
          <dgm:chPref val="3"/>
        </dgm:presLayoutVars>
      </dgm:prSet>
      <dgm:spPr/>
    </dgm:pt>
    <dgm:pt modelId="{23EBA0BA-5922-477D-9E20-24424ECC7ADD}" type="pres">
      <dgm:prSet presAssocID="{B5003CA3-E9CF-48EC-A6C4-C658D1E85C8A}" presName="hierChild4" presStyleCnt="0"/>
      <dgm:spPr/>
    </dgm:pt>
    <dgm:pt modelId="{A058D776-8FE9-5848-BABC-4F95D6012A70}" type="pres">
      <dgm:prSet presAssocID="{3D892E2F-227E-434E-BC17-E02F3EA26B71}" presName="Name23" presStyleLbl="parChTrans1D4" presStyleIdx="2" presStyleCnt="3"/>
      <dgm:spPr/>
    </dgm:pt>
    <dgm:pt modelId="{AC29CA5C-D94E-FA45-9F96-BF32C4CBA016}" type="pres">
      <dgm:prSet presAssocID="{5E3D583B-98D4-8148-A909-A579CEB00084}" presName="hierRoot4" presStyleCnt="0"/>
      <dgm:spPr/>
    </dgm:pt>
    <dgm:pt modelId="{8C183A1E-0085-214B-B52D-F67F94160C42}" type="pres">
      <dgm:prSet presAssocID="{5E3D583B-98D4-8148-A909-A579CEB00084}" presName="composite4" presStyleCnt="0"/>
      <dgm:spPr/>
    </dgm:pt>
    <dgm:pt modelId="{427BAA25-515E-BB4F-B75E-FA83B19158C0}" type="pres">
      <dgm:prSet presAssocID="{5E3D583B-98D4-8148-A909-A579CEB00084}" presName="background4" presStyleLbl="node4" presStyleIdx="2" presStyleCnt="3"/>
      <dgm:spPr/>
    </dgm:pt>
    <dgm:pt modelId="{172D0AAE-F04E-6F40-BDE2-60C779A2240B}" type="pres">
      <dgm:prSet presAssocID="{5E3D583B-98D4-8148-A909-A579CEB00084}" presName="text4" presStyleLbl="fgAcc4" presStyleIdx="2" presStyleCnt="3">
        <dgm:presLayoutVars>
          <dgm:chPref val="3"/>
        </dgm:presLayoutVars>
      </dgm:prSet>
      <dgm:spPr/>
    </dgm:pt>
    <dgm:pt modelId="{B3474A3C-1FFC-C34D-B5F9-81D708786519}" type="pres">
      <dgm:prSet presAssocID="{5E3D583B-98D4-8148-A909-A579CEB00084}" presName="hierChild5" presStyleCnt="0"/>
      <dgm:spPr/>
    </dgm:pt>
    <dgm:pt modelId="{53FCACE3-B7F1-2542-B552-F4D4658AF57B}" type="pres">
      <dgm:prSet presAssocID="{4FA78DB2-4F05-354B-A1C6-2043D4BD7D74}" presName="Name17" presStyleLbl="parChTrans1D3" presStyleIdx="3" presStyleCnt="4"/>
      <dgm:spPr/>
    </dgm:pt>
    <dgm:pt modelId="{D0E29730-2E11-E841-B991-98413A3DC2FA}" type="pres">
      <dgm:prSet presAssocID="{6F1EDFE8-2478-0146-85AA-0D814C693666}" presName="hierRoot3" presStyleCnt="0"/>
      <dgm:spPr/>
    </dgm:pt>
    <dgm:pt modelId="{EF2D5F97-2301-3E43-AFAA-BF7091A27B9E}" type="pres">
      <dgm:prSet presAssocID="{6F1EDFE8-2478-0146-85AA-0D814C693666}" presName="composite3" presStyleCnt="0"/>
      <dgm:spPr/>
    </dgm:pt>
    <dgm:pt modelId="{C80C1457-992D-EA49-9598-30F95790EE35}" type="pres">
      <dgm:prSet presAssocID="{6F1EDFE8-2478-0146-85AA-0D814C693666}" presName="background3" presStyleLbl="node3" presStyleIdx="3" presStyleCnt="4"/>
      <dgm:spPr/>
    </dgm:pt>
    <dgm:pt modelId="{79051CE6-6C40-3243-8B1A-FC29A3D247B6}" type="pres">
      <dgm:prSet presAssocID="{6F1EDFE8-2478-0146-85AA-0D814C693666}" presName="text3" presStyleLbl="fgAcc3" presStyleIdx="3" presStyleCnt="4">
        <dgm:presLayoutVars>
          <dgm:chPref val="3"/>
        </dgm:presLayoutVars>
      </dgm:prSet>
      <dgm:spPr/>
    </dgm:pt>
    <dgm:pt modelId="{C4D0E6FD-7097-0948-97AE-67CB399CB13B}" type="pres">
      <dgm:prSet presAssocID="{6F1EDFE8-2478-0146-85AA-0D814C693666}" presName="hierChild4" presStyleCnt="0"/>
      <dgm:spPr/>
    </dgm:pt>
  </dgm:ptLst>
  <dgm:cxnLst>
    <dgm:cxn modelId="{2D2B4D03-9721-E446-B50F-FA5786E21F06}" type="presOf" srcId="{0ECEB145-093D-3F42-822E-D5C55BD9808E}" destId="{5EE3DA4F-5F64-8949-9743-5BDD4DFA0AC6}" srcOrd="0" destOrd="0" presId="urn:microsoft.com/office/officeart/2005/8/layout/hierarchy1"/>
    <dgm:cxn modelId="{1FB0F31D-94E7-584D-A512-01669CD4C30A}" srcId="{BD41049A-268B-412D-BAB6-81649C789B71}" destId="{9132E627-F922-AA46-8B77-A501A6581C4A}" srcOrd="1" destOrd="0" parTransId="{B95BFBCC-3856-7641-A2FA-22F58992AA3F}" sibTransId="{B7341F39-B9DE-CD49-8469-A2D59A6E8B69}"/>
    <dgm:cxn modelId="{D81F5921-3522-4311-A712-550D40A18A45}" srcId="{B0B0A853-DEC6-47B6-8F4E-6044A6C2126E}" destId="{BD41049A-268B-412D-BAB6-81649C789B71}" srcOrd="0" destOrd="0" parTransId="{61E930CC-0810-4F1B-BC80-382A1D1B20C0}" sibTransId="{8E439530-A109-4EE7-A5EC-343E16D1B6FC}"/>
    <dgm:cxn modelId="{2E70B830-3B2D-5E4E-925D-18D05C333A03}" type="presOf" srcId="{6F1EDFE8-2478-0146-85AA-0D814C693666}" destId="{79051CE6-6C40-3243-8B1A-FC29A3D247B6}" srcOrd="0" destOrd="0" presId="urn:microsoft.com/office/officeart/2005/8/layout/hierarchy1"/>
    <dgm:cxn modelId="{414E943A-AD09-2343-8C9C-2804CAE9BFAD}" type="presOf" srcId="{B5003CA3-E9CF-48EC-A6C4-C658D1E85C8A}" destId="{8133A331-1A71-43DB-A917-F87BE65D5B87}" srcOrd="0" destOrd="0" presId="urn:microsoft.com/office/officeart/2005/8/layout/hierarchy1"/>
    <dgm:cxn modelId="{94258742-77FA-FA45-9B5A-4A7D7AD6402E}" srcId="{B0B0A853-DEC6-47B6-8F4E-6044A6C2126E}" destId="{05F01ED3-C2E5-7E49-A0FC-CBDCCF5C6A75}" srcOrd="1" destOrd="0" parTransId="{660B6325-E8A0-3048-856C-29BCAC24399D}" sibTransId="{E6DC0312-5B82-104C-A8EA-518E8EA84955}"/>
    <dgm:cxn modelId="{DE6EAE43-2D83-F24B-99EA-32F43BFDE2C1}" type="presOf" srcId="{84D8306A-EBCE-4067-9B47-FC16A316D6BA}" destId="{5626E722-3839-4BC6-813D-C5CA7FE6EC53}" srcOrd="0" destOrd="0" presId="urn:microsoft.com/office/officeart/2005/8/layout/hierarchy1"/>
    <dgm:cxn modelId="{782E094C-07BA-E849-9F81-E02BF3EC5052}" type="presOf" srcId="{9132E627-F922-AA46-8B77-A501A6581C4A}" destId="{59438721-691E-5949-85E4-1A493E523FF5}" srcOrd="0" destOrd="0" presId="urn:microsoft.com/office/officeart/2005/8/layout/hierarchy1"/>
    <dgm:cxn modelId="{990F8C57-B94B-5749-99E2-BF3050945B5A}" srcId="{27B612B2-523C-4EDF-BB5D-135734695D38}" destId="{6F1EDFE8-2478-0146-85AA-0D814C693666}" srcOrd="1" destOrd="0" parTransId="{4FA78DB2-4F05-354B-A1C6-2043D4BD7D74}" sibTransId="{0CE2AD7C-5E2E-A14C-B993-3577EF121086}"/>
    <dgm:cxn modelId="{80C2D557-1F57-0042-88A5-71F41AB9132F}" type="presOf" srcId="{3D892E2F-227E-434E-BC17-E02F3EA26B71}" destId="{A058D776-8FE9-5848-BABC-4F95D6012A70}" srcOrd="0" destOrd="0" presId="urn:microsoft.com/office/officeart/2005/8/layout/hierarchy1"/>
    <dgm:cxn modelId="{D3729D5A-22EF-2A4D-9E68-CB26E31F1210}" type="presOf" srcId="{05F01ED3-C2E5-7E49-A0FC-CBDCCF5C6A75}" destId="{4DA60D90-B942-F542-B5A7-7684E817410A}" srcOrd="0" destOrd="0" presId="urn:microsoft.com/office/officeart/2005/8/layout/hierarchy1"/>
    <dgm:cxn modelId="{A399307C-D112-4D55-BFD2-8A781413B47F}" srcId="{32149E57-B9EA-4935-9EEF-673BA88741DD}" destId="{B0B0A853-DEC6-47B6-8F4E-6044A6C2126E}" srcOrd="0" destOrd="0" parTransId="{84D8306A-EBCE-4067-9B47-FC16A316D6BA}" sibTransId="{FA2F5D99-99F4-468C-9707-FEB4E9E236DB}"/>
    <dgm:cxn modelId="{581EDA8B-57F5-3D40-9E8C-B2BCEA2F6C67}" type="presOf" srcId="{B0B0A853-DEC6-47B6-8F4E-6044A6C2126E}" destId="{29FD49C7-1E5D-46CE-9DEA-45A3529210C0}" srcOrd="0" destOrd="0" presId="urn:microsoft.com/office/officeart/2005/8/layout/hierarchy1"/>
    <dgm:cxn modelId="{BB065E8D-D421-DA41-A5BF-4264488C6720}" type="presOf" srcId="{4FA78DB2-4F05-354B-A1C6-2043D4BD7D74}" destId="{53FCACE3-B7F1-2542-B552-F4D4658AF57B}" srcOrd="0" destOrd="0" presId="urn:microsoft.com/office/officeart/2005/8/layout/hierarchy1"/>
    <dgm:cxn modelId="{631C488E-C3CA-534D-BADF-E769EA5DE91C}" type="presOf" srcId="{BD41049A-268B-412D-BAB6-81649C789B71}" destId="{2638A741-13C0-472A-BE87-BD62A04991A6}" srcOrd="0" destOrd="0" presId="urn:microsoft.com/office/officeart/2005/8/layout/hierarchy1"/>
    <dgm:cxn modelId="{5F85B09E-8FAE-421A-B07C-0DBF28DC35BE}" type="presOf" srcId="{3683DFBE-2D9A-4DCE-80C7-298E8B528201}" destId="{0C302551-7811-4244-A9D2-183539649846}" srcOrd="0" destOrd="0" presId="urn:microsoft.com/office/officeart/2005/8/layout/hierarchy1"/>
    <dgm:cxn modelId="{9CB644A3-7967-4248-B67B-2EDEAB8A04E1}" type="presOf" srcId="{660B6325-E8A0-3048-856C-29BCAC24399D}" destId="{F51914F4-F955-E64E-8BAB-367BBED98731}" srcOrd="0" destOrd="0" presId="urn:microsoft.com/office/officeart/2005/8/layout/hierarchy1"/>
    <dgm:cxn modelId="{253241A4-A578-1B4A-A536-356182A23A70}" srcId="{B5003CA3-E9CF-48EC-A6C4-C658D1E85C8A}" destId="{5E3D583B-98D4-8148-A909-A579CEB00084}" srcOrd="0" destOrd="0" parTransId="{3D892E2F-227E-434E-BC17-E02F3EA26B71}" sibTransId="{4B23ECF7-CDE2-304D-8354-958B2938D743}"/>
    <dgm:cxn modelId="{D1696DA9-0ED1-0C4E-BD61-9CE39B6592E1}" type="presOf" srcId="{6BE9B465-912B-0C43-93F5-A0297EC8EAA6}" destId="{2872936C-B40D-124B-909C-3433D8C7BA70}" srcOrd="0" destOrd="0" presId="urn:microsoft.com/office/officeart/2005/8/layout/hierarchy1"/>
    <dgm:cxn modelId="{8A4D83A9-764D-4F44-90DE-79B2C07F79B5}" type="presOf" srcId="{27B612B2-523C-4EDF-BB5D-135734695D38}" destId="{16280860-9561-4CAC-8133-8040D8D75BD9}" srcOrd="0" destOrd="0" presId="urn:microsoft.com/office/officeart/2005/8/layout/hierarchy1"/>
    <dgm:cxn modelId="{4E7EDFA9-2F51-564F-A013-622D11D47794}" type="presOf" srcId="{61E930CC-0810-4F1B-BC80-382A1D1B20C0}" destId="{B807FF83-3786-494A-A4D3-A7133D152F51}" srcOrd="0" destOrd="0" presId="urn:microsoft.com/office/officeart/2005/8/layout/hierarchy1"/>
    <dgm:cxn modelId="{BF500CAE-4103-EB42-A8CE-9356BBCAFA9A}" type="presOf" srcId="{B95BFBCC-3856-7641-A2FA-22F58992AA3F}" destId="{7AA8D18C-1AF0-D54C-8D8E-44CFA1DEF853}" srcOrd="0" destOrd="0" presId="urn:microsoft.com/office/officeart/2005/8/layout/hierarchy1"/>
    <dgm:cxn modelId="{476D08BF-9DC1-4A72-9C51-44BBF18E69BA}" srcId="{3683DFBE-2D9A-4DCE-80C7-298E8B528201}" destId="{32149E57-B9EA-4935-9EEF-673BA88741DD}" srcOrd="0" destOrd="0" parTransId="{F81742BF-3006-46BE-9253-3FD79E762E9F}" sibTransId="{9E64D8CA-F8D1-44EB-AC2B-65147FA2861C}"/>
    <dgm:cxn modelId="{CF0F1EC5-DC8A-644D-AA37-6C23DA7519B6}" type="presOf" srcId="{A1A2C7D1-8539-48F8-B73B-529AB51DAFA7}" destId="{328C9D4D-569C-4BE8-8539-5E6C59B18F65}" srcOrd="0" destOrd="0" presId="urn:microsoft.com/office/officeart/2005/8/layout/hierarchy1"/>
    <dgm:cxn modelId="{521861D3-1867-754A-B9F2-0AE4EFE7E1DB}" type="presOf" srcId="{2F31A8E7-6379-44E0-8F9F-AD33705EA073}" destId="{014AEA9F-D6D4-4E3D-9B61-29EAD6CEA5D6}" srcOrd="0" destOrd="0" presId="urn:microsoft.com/office/officeart/2005/8/layout/hierarchy1"/>
    <dgm:cxn modelId="{C57879D4-DDE0-0745-ADD4-611665A8716B}" type="presOf" srcId="{32149E57-B9EA-4935-9EEF-673BA88741DD}" destId="{6102BE88-7377-4DFB-9F37-2D7288835381}" srcOrd="0" destOrd="0" presId="urn:microsoft.com/office/officeart/2005/8/layout/hierarchy1"/>
    <dgm:cxn modelId="{AB5525EA-C6D9-4F5B-B659-2F7CAB85CBBB}" srcId="{32149E57-B9EA-4935-9EEF-673BA88741DD}" destId="{27B612B2-523C-4EDF-BB5D-135734695D38}" srcOrd="1" destOrd="0" parTransId="{A1A2C7D1-8539-48F8-B73B-529AB51DAFA7}" sibTransId="{D1696EEA-79B0-464D-B67F-76C666BCAC26}"/>
    <dgm:cxn modelId="{C20081EE-BE0F-7840-8C5B-0700EB46F60A}" srcId="{BD41049A-268B-412D-BAB6-81649C789B71}" destId="{0ECEB145-093D-3F42-822E-D5C55BD9808E}" srcOrd="0" destOrd="0" parTransId="{6BE9B465-912B-0C43-93F5-A0297EC8EAA6}" sibTransId="{B59DA05A-050D-3848-AE36-047B181B9F85}"/>
    <dgm:cxn modelId="{2CB764F1-9EFD-4D48-AAA0-AC30A76AF6D8}" type="presOf" srcId="{5E3D583B-98D4-8148-A909-A579CEB00084}" destId="{172D0AAE-F04E-6F40-BDE2-60C779A2240B}" srcOrd="0" destOrd="0" presId="urn:microsoft.com/office/officeart/2005/8/layout/hierarchy1"/>
    <dgm:cxn modelId="{0BB794F8-A537-4047-9159-477C101F555D}" srcId="{27B612B2-523C-4EDF-BB5D-135734695D38}" destId="{B5003CA3-E9CF-48EC-A6C4-C658D1E85C8A}" srcOrd="0" destOrd="0" parTransId="{2F31A8E7-6379-44E0-8F9F-AD33705EA073}" sibTransId="{6AE2E39C-1607-4B8A-8A17-D46B49E1DEC3}"/>
    <dgm:cxn modelId="{CB11CF64-D0CC-F441-BCDD-D745C5B2E3B6}" type="presParOf" srcId="{0C302551-7811-4244-A9D2-183539649846}" destId="{6889ECEC-2F73-4836-BFA4-519DF727CB6B}" srcOrd="0" destOrd="0" presId="urn:microsoft.com/office/officeart/2005/8/layout/hierarchy1"/>
    <dgm:cxn modelId="{96575053-D022-7949-BE06-490D0239850D}" type="presParOf" srcId="{6889ECEC-2F73-4836-BFA4-519DF727CB6B}" destId="{D1AC9EF7-35E6-4753-8525-E98441B6F78C}" srcOrd="0" destOrd="0" presId="urn:microsoft.com/office/officeart/2005/8/layout/hierarchy1"/>
    <dgm:cxn modelId="{461A1758-F72F-A547-9148-62A3532A9E3B}" type="presParOf" srcId="{D1AC9EF7-35E6-4753-8525-E98441B6F78C}" destId="{509A6FF9-DAEA-4706-B99E-2BD1B38F7665}" srcOrd="0" destOrd="0" presId="urn:microsoft.com/office/officeart/2005/8/layout/hierarchy1"/>
    <dgm:cxn modelId="{F702BC33-2361-B54B-BE01-A95A0EE45FE6}" type="presParOf" srcId="{D1AC9EF7-35E6-4753-8525-E98441B6F78C}" destId="{6102BE88-7377-4DFB-9F37-2D7288835381}" srcOrd="1" destOrd="0" presId="urn:microsoft.com/office/officeart/2005/8/layout/hierarchy1"/>
    <dgm:cxn modelId="{B4155E48-F2B0-A54B-88B2-7B0FFC0127AB}" type="presParOf" srcId="{6889ECEC-2F73-4836-BFA4-519DF727CB6B}" destId="{563E5ACE-9D2F-4600-8F70-6B04CB371C58}" srcOrd="1" destOrd="0" presId="urn:microsoft.com/office/officeart/2005/8/layout/hierarchy1"/>
    <dgm:cxn modelId="{E949EC11-8316-0C49-8AEA-7A6E55D7AE84}" type="presParOf" srcId="{563E5ACE-9D2F-4600-8F70-6B04CB371C58}" destId="{5626E722-3839-4BC6-813D-C5CA7FE6EC53}" srcOrd="0" destOrd="0" presId="urn:microsoft.com/office/officeart/2005/8/layout/hierarchy1"/>
    <dgm:cxn modelId="{4DCBFF2B-DBE9-EE4B-905F-7A9AB01B40E8}" type="presParOf" srcId="{563E5ACE-9D2F-4600-8F70-6B04CB371C58}" destId="{ACAC27CD-74AB-43F5-B40D-547A2A409E10}" srcOrd="1" destOrd="0" presId="urn:microsoft.com/office/officeart/2005/8/layout/hierarchy1"/>
    <dgm:cxn modelId="{5CE01E9D-94FB-714C-A2A0-A2BEFAE11085}" type="presParOf" srcId="{ACAC27CD-74AB-43F5-B40D-547A2A409E10}" destId="{D499696C-2A28-44B3-A68D-15411DA31A8A}" srcOrd="0" destOrd="0" presId="urn:microsoft.com/office/officeart/2005/8/layout/hierarchy1"/>
    <dgm:cxn modelId="{B74C3351-FB02-EA4F-AEEE-EA118B8CEF94}" type="presParOf" srcId="{D499696C-2A28-44B3-A68D-15411DA31A8A}" destId="{66C899D1-6429-467F-B3DB-424559A134AF}" srcOrd="0" destOrd="0" presId="urn:microsoft.com/office/officeart/2005/8/layout/hierarchy1"/>
    <dgm:cxn modelId="{CE5A82B8-8457-1440-A7C3-0952AEC161C6}" type="presParOf" srcId="{D499696C-2A28-44B3-A68D-15411DA31A8A}" destId="{29FD49C7-1E5D-46CE-9DEA-45A3529210C0}" srcOrd="1" destOrd="0" presId="urn:microsoft.com/office/officeart/2005/8/layout/hierarchy1"/>
    <dgm:cxn modelId="{46C5E3DD-8DB9-9840-AE4C-C07BC9A353B8}" type="presParOf" srcId="{ACAC27CD-74AB-43F5-B40D-547A2A409E10}" destId="{8CA2C706-8892-402F-87D6-6077728D03D0}" srcOrd="1" destOrd="0" presId="urn:microsoft.com/office/officeart/2005/8/layout/hierarchy1"/>
    <dgm:cxn modelId="{43C54E0B-3885-0146-A2C9-3F786C312655}" type="presParOf" srcId="{8CA2C706-8892-402F-87D6-6077728D03D0}" destId="{B807FF83-3786-494A-A4D3-A7133D152F51}" srcOrd="0" destOrd="0" presId="urn:microsoft.com/office/officeart/2005/8/layout/hierarchy1"/>
    <dgm:cxn modelId="{D762C999-420A-7249-B6E2-2609A428507A}" type="presParOf" srcId="{8CA2C706-8892-402F-87D6-6077728D03D0}" destId="{8F246BF0-424F-485D-B6B7-088B411C6D77}" srcOrd="1" destOrd="0" presId="urn:microsoft.com/office/officeart/2005/8/layout/hierarchy1"/>
    <dgm:cxn modelId="{23934F81-51F7-FC44-85B7-CB2210D87E21}" type="presParOf" srcId="{8F246BF0-424F-485D-B6B7-088B411C6D77}" destId="{99E6107D-01DD-4F37-AFF9-30112ACB76EF}" srcOrd="0" destOrd="0" presId="urn:microsoft.com/office/officeart/2005/8/layout/hierarchy1"/>
    <dgm:cxn modelId="{9821A5C2-7C82-954D-BABF-962A5FD129BD}" type="presParOf" srcId="{99E6107D-01DD-4F37-AFF9-30112ACB76EF}" destId="{BA708120-364B-401C-82E6-EF7BE2268C4D}" srcOrd="0" destOrd="0" presId="urn:microsoft.com/office/officeart/2005/8/layout/hierarchy1"/>
    <dgm:cxn modelId="{181C8742-B2AD-1345-85C7-8BAA319A539C}" type="presParOf" srcId="{99E6107D-01DD-4F37-AFF9-30112ACB76EF}" destId="{2638A741-13C0-472A-BE87-BD62A04991A6}" srcOrd="1" destOrd="0" presId="urn:microsoft.com/office/officeart/2005/8/layout/hierarchy1"/>
    <dgm:cxn modelId="{42115120-740E-C74C-8128-983C47B4A08F}" type="presParOf" srcId="{8F246BF0-424F-485D-B6B7-088B411C6D77}" destId="{3A196167-7D5C-4B01-A821-A445FC1F1114}" srcOrd="1" destOrd="0" presId="urn:microsoft.com/office/officeart/2005/8/layout/hierarchy1"/>
    <dgm:cxn modelId="{FA8BA522-498F-544C-8B83-477BD562C511}" type="presParOf" srcId="{3A196167-7D5C-4B01-A821-A445FC1F1114}" destId="{2872936C-B40D-124B-909C-3433D8C7BA70}" srcOrd="0" destOrd="0" presId="urn:microsoft.com/office/officeart/2005/8/layout/hierarchy1"/>
    <dgm:cxn modelId="{301FA37D-35A7-5D48-8D91-F9C4EB08DBEC}" type="presParOf" srcId="{3A196167-7D5C-4B01-A821-A445FC1F1114}" destId="{4389DBD8-A41F-4040-97BB-013A472B6702}" srcOrd="1" destOrd="0" presId="urn:microsoft.com/office/officeart/2005/8/layout/hierarchy1"/>
    <dgm:cxn modelId="{04F5EF3A-DCA7-764C-9EED-E92560FA5717}" type="presParOf" srcId="{4389DBD8-A41F-4040-97BB-013A472B6702}" destId="{36DB53E5-0B54-004A-9C80-6F7146EFBA4D}" srcOrd="0" destOrd="0" presId="urn:microsoft.com/office/officeart/2005/8/layout/hierarchy1"/>
    <dgm:cxn modelId="{AF08CC30-3E16-2D4D-8CBA-281FF170443F}" type="presParOf" srcId="{36DB53E5-0B54-004A-9C80-6F7146EFBA4D}" destId="{13B1C21F-0D5C-8146-A8CA-F4120DDFB977}" srcOrd="0" destOrd="0" presId="urn:microsoft.com/office/officeart/2005/8/layout/hierarchy1"/>
    <dgm:cxn modelId="{234A5BA4-D6EB-1445-A9C0-6DF9A6E820E5}" type="presParOf" srcId="{36DB53E5-0B54-004A-9C80-6F7146EFBA4D}" destId="{5EE3DA4F-5F64-8949-9743-5BDD4DFA0AC6}" srcOrd="1" destOrd="0" presId="urn:microsoft.com/office/officeart/2005/8/layout/hierarchy1"/>
    <dgm:cxn modelId="{D8AAC07A-4F9D-7548-A913-35A6F9C16A51}" type="presParOf" srcId="{4389DBD8-A41F-4040-97BB-013A472B6702}" destId="{8B1B9475-85C5-1048-993A-50FEDF96E95F}" srcOrd="1" destOrd="0" presId="urn:microsoft.com/office/officeart/2005/8/layout/hierarchy1"/>
    <dgm:cxn modelId="{8DCA8362-E310-F149-82E9-70A1C7FF20DD}" type="presParOf" srcId="{3A196167-7D5C-4B01-A821-A445FC1F1114}" destId="{7AA8D18C-1AF0-D54C-8D8E-44CFA1DEF853}" srcOrd="2" destOrd="0" presId="urn:microsoft.com/office/officeart/2005/8/layout/hierarchy1"/>
    <dgm:cxn modelId="{3B5CC6CB-8C54-CF43-B262-D3A9200E8BE7}" type="presParOf" srcId="{3A196167-7D5C-4B01-A821-A445FC1F1114}" destId="{05B8CEE4-82D8-8346-AFC0-13825987BBE9}" srcOrd="3" destOrd="0" presId="urn:microsoft.com/office/officeart/2005/8/layout/hierarchy1"/>
    <dgm:cxn modelId="{A2E0EE1C-259C-094E-8AA5-7835A143BE2B}" type="presParOf" srcId="{05B8CEE4-82D8-8346-AFC0-13825987BBE9}" destId="{92C2DA51-8C92-9446-B5C6-663129CC1D5B}" srcOrd="0" destOrd="0" presId="urn:microsoft.com/office/officeart/2005/8/layout/hierarchy1"/>
    <dgm:cxn modelId="{55EF20BA-914F-7746-B6CF-5DBD6F549D67}" type="presParOf" srcId="{92C2DA51-8C92-9446-B5C6-663129CC1D5B}" destId="{02EFEEF2-3AC6-B749-B2CC-D45CB85CC544}" srcOrd="0" destOrd="0" presId="urn:microsoft.com/office/officeart/2005/8/layout/hierarchy1"/>
    <dgm:cxn modelId="{B4EBD191-4D7F-8748-92D5-783E7983E0E7}" type="presParOf" srcId="{92C2DA51-8C92-9446-B5C6-663129CC1D5B}" destId="{59438721-691E-5949-85E4-1A493E523FF5}" srcOrd="1" destOrd="0" presId="urn:microsoft.com/office/officeart/2005/8/layout/hierarchy1"/>
    <dgm:cxn modelId="{C675EF0D-F409-9846-A3DB-945826A227EE}" type="presParOf" srcId="{05B8CEE4-82D8-8346-AFC0-13825987BBE9}" destId="{EC3FA745-C3B4-494D-A162-BA938666E195}" srcOrd="1" destOrd="0" presId="urn:microsoft.com/office/officeart/2005/8/layout/hierarchy1"/>
    <dgm:cxn modelId="{8A34312F-05A1-E140-9E1D-07AA1F9B9271}" type="presParOf" srcId="{8CA2C706-8892-402F-87D6-6077728D03D0}" destId="{F51914F4-F955-E64E-8BAB-367BBED98731}" srcOrd="2" destOrd="0" presId="urn:microsoft.com/office/officeart/2005/8/layout/hierarchy1"/>
    <dgm:cxn modelId="{859A226D-7A80-EA45-989F-6333A9E31157}" type="presParOf" srcId="{8CA2C706-8892-402F-87D6-6077728D03D0}" destId="{1EA53822-B37D-5C48-B89D-94FF54FC6AF0}" srcOrd="3" destOrd="0" presId="urn:microsoft.com/office/officeart/2005/8/layout/hierarchy1"/>
    <dgm:cxn modelId="{51B946CB-2BE9-B249-9610-EE53EDB07A31}" type="presParOf" srcId="{1EA53822-B37D-5C48-B89D-94FF54FC6AF0}" destId="{4DE60840-A0EA-E44A-9A79-C9D318740F2E}" srcOrd="0" destOrd="0" presId="urn:microsoft.com/office/officeart/2005/8/layout/hierarchy1"/>
    <dgm:cxn modelId="{5048FA56-5A48-FF43-BA91-6CFF870C0EB4}" type="presParOf" srcId="{4DE60840-A0EA-E44A-9A79-C9D318740F2E}" destId="{AF5D9662-4B0B-FE4D-8DD2-5B3C1546CA0A}" srcOrd="0" destOrd="0" presId="urn:microsoft.com/office/officeart/2005/8/layout/hierarchy1"/>
    <dgm:cxn modelId="{6AD671D2-A20A-0343-8422-D31FD54033C5}" type="presParOf" srcId="{4DE60840-A0EA-E44A-9A79-C9D318740F2E}" destId="{4DA60D90-B942-F542-B5A7-7684E817410A}" srcOrd="1" destOrd="0" presId="urn:microsoft.com/office/officeart/2005/8/layout/hierarchy1"/>
    <dgm:cxn modelId="{0573BBC8-3A76-5F40-B78D-91E15783C3CB}" type="presParOf" srcId="{1EA53822-B37D-5C48-B89D-94FF54FC6AF0}" destId="{11FEA8BB-5C4D-5643-89F1-C056E1F2935E}" srcOrd="1" destOrd="0" presId="urn:microsoft.com/office/officeart/2005/8/layout/hierarchy1"/>
    <dgm:cxn modelId="{CB8F6B76-35C8-6D41-949A-1AA77F527F02}" type="presParOf" srcId="{563E5ACE-9D2F-4600-8F70-6B04CB371C58}" destId="{328C9D4D-569C-4BE8-8539-5E6C59B18F65}" srcOrd="2" destOrd="0" presId="urn:microsoft.com/office/officeart/2005/8/layout/hierarchy1"/>
    <dgm:cxn modelId="{1D828657-3099-D04B-97B4-907C956CE50E}" type="presParOf" srcId="{563E5ACE-9D2F-4600-8F70-6B04CB371C58}" destId="{5B29D600-43A4-4EEC-8CA0-1123E4B55EBB}" srcOrd="3" destOrd="0" presId="urn:microsoft.com/office/officeart/2005/8/layout/hierarchy1"/>
    <dgm:cxn modelId="{4AD6CC3C-1148-2C4C-89A2-9F1629350C1B}" type="presParOf" srcId="{5B29D600-43A4-4EEC-8CA0-1123E4B55EBB}" destId="{E7F3A054-CF8F-41C3-B128-2AD1CC15D9A8}" srcOrd="0" destOrd="0" presId="urn:microsoft.com/office/officeart/2005/8/layout/hierarchy1"/>
    <dgm:cxn modelId="{5383432C-F0C1-BD44-96D2-A059537C8A4E}" type="presParOf" srcId="{E7F3A054-CF8F-41C3-B128-2AD1CC15D9A8}" destId="{22F436E3-E00F-4F19-8F4D-46C625209B45}" srcOrd="0" destOrd="0" presId="urn:microsoft.com/office/officeart/2005/8/layout/hierarchy1"/>
    <dgm:cxn modelId="{8A87FE8E-FA70-8643-BAD1-AB0645323F65}" type="presParOf" srcId="{E7F3A054-CF8F-41C3-B128-2AD1CC15D9A8}" destId="{16280860-9561-4CAC-8133-8040D8D75BD9}" srcOrd="1" destOrd="0" presId="urn:microsoft.com/office/officeart/2005/8/layout/hierarchy1"/>
    <dgm:cxn modelId="{C1524DEF-4FCC-4940-A1FF-9448E0EF5A9A}" type="presParOf" srcId="{5B29D600-43A4-4EEC-8CA0-1123E4B55EBB}" destId="{C216BC2B-C733-4D94-85CF-ACA6027A83DE}" srcOrd="1" destOrd="0" presId="urn:microsoft.com/office/officeart/2005/8/layout/hierarchy1"/>
    <dgm:cxn modelId="{1C19F737-FBBF-7248-AA08-9472D27C6003}" type="presParOf" srcId="{C216BC2B-C733-4D94-85CF-ACA6027A83DE}" destId="{014AEA9F-D6D4-4E3D-9B61-29EAD6CEA5D6}" srcOrd="0" destOrd="0" presId="urn:microsoft.com/office/officeart/2005/8/layout/hierarchy1"/>
    <dgm:cxn modelId="{A4415433-CF05-5F4C-8CA7-A5703AABED84}" type="presParOf" srcId="{C216BC2B-C733-4D94-85CF-ACA6027A83DE}" destId="{ADC52025-49BF-48B6-B00C-E73314100504}" srcOrd="1" destOrd="0" presId="urn:microsoft.com/office/officeart/2005/8/layout/hierarchy1"/>
    <dgm:cxn modelId="{FD575F2B-9FA5-E24F-952D-18B4AA4ED300}" type="presParOf" srcId="{ADC52025-49BF-48B6-B00C-E73314100504}" destId="{D1EB1C82-A786-4BC2-B8BC-24A2E0474A6C}" srcOrd="0" destOrd="0" presId="urn:microsoft.com/office/officeart/2005/8/layout/hierarchy1"/>
    <dgm:cxn modelId="{13055F42-D978-FA48-BA17-1D2D5D84C66E}" type="presParOf" srcId="{D1EB1C82-A786-4BC2-B8BC-24A2E0474A6C}" destId="{4E6D58D6-3036-4CD8-8425-731441895011}" srcOrd="0" destOrd="0" presId="urn:microsoft.com/office/officeart/2005/8/layout/hierarchy1"/>
    <dgm:cxn modelId="{251790DE-CD52-344F-BA4C-0941DEA0529D}" type="presParOf" srcId="{D1EB1C82-A786-4BC2-B8BC-24A2E0474A6C}" destId="{8133A331-1A71-43DB-A917-F87BE65D5B87}" srcOrd="1" destOrd="0" presId="urn:microsoft.com/office/officeart/2005/8/layout/hierarchy1"/>
    <dgm:cxn modelId="{3DF28383-9434-7344-A5AF-AA1E513F54B9}" type="presParOf" srcId="{ADC52025-49BF-48B6-B00C-E73314100504}" destId="{23EBA0BA-5922-477D-9E20-24424ECC7ADD}" srcOrd="1" destOrd="0" presId="urn:microsoft.com/office/officeart/2005/8/layout/hierarchy1"/>
    <dgm:cxn modelId="{115F6607-389C-3E48-ABF4-175784A7CEAC}" type="presParOf" srcId="{23EBA0BA-5922-477D-9E20-24424ECC7ADD}" destId="{A058D776-8FE9-5848-BABC-4F95D6012A70}" srcOrd="0" destOrd="0" presId="urn:microsoft.com/office/officeart/2005/8/layout/hierarchy1"/>
    <dgm:cxn modelId="{03ABC75F-0D6A-5D42-A17C-F10529725B63}" type="presParOf" srcId="{23EBA0BA-5922-477D-9E20-24424ECC7ADD}" destId="{AC29CA5C-D94E-FA45-9F96-BF32C4CBA016}" srcOrd="1" destOrd="0" presId="urn:microsoft.com/office/officeart/2005/8/layout/hierarchy1"/>
    <dgm:cxn modelId="{C7D9B3C9-DF47-5243-98CC-CB4ED0BCB00F}" type="presParOf" srcId="{AC29CA5C-D94E-FA45-9F96-BF32C4CBA016}" destId="{8C183A1E-0085-214B-B52D-F67F94160C42}" srcOrd="0" destOrd="0" presId="urn:microsoft.com/office/officeart/2005/8/layout/hierarchy1"/>
    <dgm:cxn modelId="{C8EC5B58-66CB-2C4E-8148-9FF0C0991080}" type="presParOf" srcId="{8C183A1E-0085-214B-B52D-F67F94160C42}" destId="{427BAA25-515E-BB4F-B75E-FA83B19158C0}" srcOrd="0" destOrd="0" presId="urn:microsoft.com/office/officeart/2005/8/layout/hierarchy1"/>
    <dgm:cxn modelId="{7A64187F-92D2-7A44-A477-A4A3F8ED5B0B}" type="presParOf" srcId="{8C183A1E-0085-214B-B52D-F67F94160C42}" destId="{172D0AAE-F04E-6F40-BDE2-60C779A2240B}" srcOrd="1" destOrd="0" presId="urn:microsoft.com/office/officeart/2005/8/layout/hierarchy1"/>
    <dgm:cxn modelId="{E6283059-2809-6348-8F34-A3F07EC024A3}" type="presParOf" srcId="{AC29CA5C-D94E-FA45-9F96-BF32C4CBA016}" destId="{B3474A3C-1FFC-C34D-B5F9-81D708786519}" srcOrd="1" destOrd="0" presId="urn:microsoft.com/office/officeart/2005/8/layout/hierarchy1"/>
    <dgm:cxn modelId="{DAAFEAC9-345A-9E4A-8E9B-07FAB756655B}" type="presParOf" srcId="{C216BC2B-C733-4D94-85CF-ACA6027A83DE}" destId="{53FCACE3-B7F1-2542-B552-F4D4658AF57B}" srcOrd="2" destOrd="0" presId="urn:microsoft.com/office/officeart/2005/8/layout/hierarchy1"/>
    <dgm:cxn modelId="{E6D9628D-731E-6C40-B288-7DB8DFE75599}" type="presParOf" srcId="{C216BC2B-C733-4D94-85CF-ACA6027A83DE}" destId="{D0E29730-2E11-E841-B991-98413A3DC2FA}" srcOrd="3" destOrd="0" presId="urn:microsoft.com/office/officeart/2005/8/layout/hierarchy1"/>
    <dgm:cxn modelId="{1907656F-79DB-2E45-995C-F9F982FFD539}" type="presParOf" srcId="{D0E29730-2E11-E841-B991-98413A3DC2FA}" destId="{EF2D5F97-2301-3E43-AFAA-BF7091A27B9E}" srcOrd="0" destOrd="0" presId="urn:microsoft.com/office/officeart/2005/8/layout/hierarchy1"/>
    <dgm:cxn modelId="{D1AB7F05-7121-8142-AC18-F98294B92540}" type="presParOf" srcId="{EF2D5F97-2301-3E43-AFAA-BF7091A27B9E}" destId="{C80C1457-992D-EA49-9598-30F95790EE35}" srcOrd="0" destOrd="0" presId="urn:microsoft.com/office/officeart/2005/8/layout/hierarchy1"/>
    <dgm:cxn modelId="{4157A7C9-9C22-AA44-8EA6-5B41432667A9}" type="presParOf" srcId="{EF2D5F97-2301-3E43-AFAA-BF7091A27B9E}" destId="{79051CE6-6C40-3243-8B1A-FC29A3D247B6}" srcOrd="1" destOrd="0" presId="urn:microsoft.com/office/officeart/2005/8/layout/hierarchy1"/>
    <dgm:cxn modelId="{4854392C-4AFE-984E-BB1D-45C584D32B99}" type="presParOf" srcId="{D0E29730-2E11-E841-B991-98413A3DC2FA}" destId="{C4D0E6FD-7097-0948-97AE-67CB399CB13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CACE3-B7F1-2542-B552-F4D4658AF57B}">
      <dsp:nvSpPr>
        <dsp:cNvPr id="0" name=""/>
        <dsp:cNvSpPr/>
      </dsp:nvSpPr>
      <dsp:spPr>
        <a:xfrm>
          <a:off x="4702082" y="1688229"/>
          <a:ext cx="660720" cy="314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283"/>
              </a:lnTo>
              <a:lnTo>
                <a:pt x="660720" y="214283"/>
              </a:lnTo>
              <a:lnTo>
                <a:pt x="660720" y="3144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8D776-8FE9-5848-BABC-4F95D6012A70}">
      <dsp:nvSpPr>
        <dsp:cNvPr id="0" name=""/>
        <dsp:cNvSpPr/>
      </dsp:nvSpPr>
      <dsp:spPr>
        <a:xfrm>
          <a:off x="3995641" y="2689221"/>
          <a:ext cx="91440" cy="314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4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AEA9F-D6D4-4E3D-9B61-29EAD6CEA5D6}">
      <dsp:nvSpPr>
        <dsp:cNvPr id="0" name=""/>
        <dsp:cNvSpPr/>
      </dsp:nvSpPr>
      <dsp:spPr>
        <a:xfrm>
          <a:off x="4041361" y="1688229"/>
          <a:ext cx="660720" cy="314442"/>
        </a:xfrm>
        <a:custGeom>
          <a:avLst/>
          <a:gdLst/>
          <a:ahLst/>
          <a:cxnLst/>
          <a:rect l="0" t="0" r="0" b="0"/>
          <a:pathLst>
            <a:path>
              <a:moveTo>
                <a:pt x="660720" y="0"/>
              </a:moveTo>
              <a:lnTo>
                <a:pt x="660720" y="214283"/>
              </a:lnTo>
              <a:lnTo>
                <a:pt x="0" y="214283"/>
              </a:lnTo>
              <a:lnTo>
                <a:pt x="0" y="3144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8C9D4D-569C-4BE8-8539-5E6C59B18F65}">
      <dsp:nvSpPr>
        <dsp:cNvPr id="0" name=""/>
        <dsp:cNvSpPr/>
      </dsp:nvSpPr>
      <dsp:spPr>
        <a:xfrm>
          <a:off x="3380640" y="687237"/>
          <a:ext cx="1321441" cy="314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283"/>
              </a:lnTo>
              <a:lnTo>
                <a:pt x="1321441" y="214283"/>
              </a:lnTo>
              <a:lnTo>
                <a:pt x="1321441" y="3144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914F4-F955-E64E-8BAB-367BBED98731}">
      <dsp:nvSpPr>
        <dsp:cNvPr id="0" name=""/>
        <dsp:cNvSpPr/>
      </dsp:nvSpPr>
      <dsp:spPr>
        <a:xfrm>
          <a:off x="2059199" y="1688229"/>
          <a:ext cx="698518" cy="314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283"/>
              </a:lnTo>
              <a:lnTo>
                <a:pt x="698518" y="214283"/>
              </a:lnTo>
              <a:lnTo>
                <a:pt x="698518" y="3144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A8D18C-1AF0-D54C-8D8E-44CFA1DEF853}">
      <dsp:nvSpPr>
        <dsp:cNvPr id="0" name=""/>
        <dsp:cNvSpPr/>
      </dsp:nvSpPr>
      <dsp:spPr>
        <a:xfrm>
          <a:off x="1398478" y="2689221"/>
          <a:ext cx="660720" cy="314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283"/>
              </a:lnTo>
              <a:lnTo>
                <a:pt x="660720" y="214283"/>
              </a:lnTo>
              <a:lnTo>
                <a:pt x="660720" y="3144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2936C-B40D-124B-909C-3433D8C7BA70}">
      <dsp:nvSpPr>
        <dsp:cNvPr id="0" name=""/>
        <dsp:cNvSpPr/>
      </dsp:nvSpPr>
      <dsp:spPr>
        <a:xfrm>
          <a:off x="737757" y="2689221"/>
          <a:ext cx="660720" cy="314442"/>
        </a:xfrm>
        <a:custGeom>
          <a:avLst/>
          <a:gdLst/>
          <a:ahLst/>
          <a:cxnLst/>
          <a:rect l="0" t="0" r="0" b="0"/>
          <a:pathLst>
            <a:path>
              <a:moveTo>
                <a:pt x="660720" y="0"/>
              </a:moveTo>
              <a:lnTo>
                <a:pt x="660720" y="214283"/>
              </a:lnTo>
              <a:lnTo>
                <a:pt x="0" y="214283"/>
              </a:lnTo>
              <a:lnTo>
                <a:pt x="0" y="3144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7FF83-3786-494A-A4D3-A7133D152F51}">
      <dsp:nvSpPr>
        <dsp:cNvPr id="0" name=""/>
        <dsp:cNvSpPr/>
      </dsp:nvSpPr>
      <dsp:spPr>
        <a:xfrm>
          <a:off x="1398478" y="1688229"/>
          <a:ext cx="660720" cy="314442"/>
        </a:xfrm>
        <a:custGeom>
          <a:avLst/>
          <a:gdLst/>
          <a:ahLst/>
          <a:cxnLst/>
          <a:rect l="0" t="0" r="0" b="0"/>
          <a:pathLst>
            <a:path>
              <a:moveTo>
                <a:pt x="660720" y="0"/>
              </a:moveTo>
              <a:lnTo>
                <a:pt x="660720" y="214283"/>
              </a:lnTo>
              <a:lnTo>
                <a:pt x="0" y="214283"/>
              </a:lnTo>
              <a:lnTo>
                <a:pt x="0" y="3144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26E722-3839-4BC6-813D-C5CA7FE6EC53}">
      <dsp:nvSpPr>
        <dsp:cNvPr id="0" name=""/>
        <dsp:cNvSpPr/>
      </dsp:nvSpPr>
      <dsp:spPr>
        <a:xfrm>
          <a:off x="2059199" y="687237"/>
          <a:ext cx="1321441" cy="314442"/>
        </a:xfrm>
        <a:custGeom>
          <a:avLst/>
          <a:gdLst/>
          <a:ahLst/>
          <a:cxnLst/>
          <a:rect l="0" t="0" r="0" b="0"/>
          <a:pathLst>
            <a:path>
              <a:moveTo>
                <a:pt x="1321441" y="0"/>
              </a:moveTo>
              <a:lnTo>
                <a:pt x="1321441" y="214283"/>
              </a:lnTo>
              <a:lnTo>
                <a:pt x="0" y="214283"/>
              </a:lnTo>
              <a:lnTo>
                <a:pt x="0" y="3144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9A6FF9-DAEA-4706-B99E-2BD1B38F7665}">
      <dsp:nvSpPr>
        <dsp:cNvPr id="0" name=""/>
        <dsp:cNvSpPr/>
      </dsp:nvSpPr>
      <dsp:spPr>
        <a:xfrm>
          <a:off x="2840051" y="688"/>
          <a:ext cx="1081179" cy="686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2BE88-7377-4DFB-9F37-2D7288835381}">
      <dsp:nvSpPr>
        <dsp:cNvPr id="0" name=""/>
        <dsp:cNvSpPr/>
      </dsp:nvSpPr>
      <dsp:spPr>
        <a:xfrm>
          <a:off x="2960182" y="114812"/>
          <a:ext cx="1081179" cy="686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Sign Language Recognition</a:t>
          </a:r>
          <a:endParaRPr lang="th-TH" sz="1200" kern="1200" dirty="0"/>
        </a:p>
      </dsp:txBody>
      <dsp:txXfrm>
        <a:off x="2980290" y="134920"/>
        <a:ext cx="1040963" cy="646332"/>
      </dsp:txXfrm>
    </dsp:sp>
    <dsp:sp modelId="{66C899D1-6429-467F-B3DB-424559A134AF}">
      <dsp:nvSpPr>
        <dsp:cNvPr id="0" name=""/>
        <dsp:cNvSpPr/>
      </dsp:nvSpPr>
      <dsp:spPr>
        <a:xfrm>
          <a:off x="1518609" y="1001680"/>
          <a:ext cx="1081179" cy="686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D49C7-1E5D-46CE-9DEA-45A3529210C0}">
      <dsp:nvSpPr>
        <dsp:cNvPr id="0" name=""/>
        <dsp:cNvSpPr/>
      </dsp:nvSpPr>
      <dsp:spPr>
        <a:xfrm>
          <a:off x="1638740" y="1115804"/>
          <a:ext cx="1081179" cy="686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Machine Learning</a:t>
          </a:r>
          <a:endParaRPr lang="th-TH" sz="1200" kern="1200" dirty="0"/>
        </a:p>
      </dsp:txBody>
      <dsp:txXfrm>
        <a:off x="1658848" y="1135912"/>
        <a:ext cx="1040963" cy="646332"/>
      </dsp:txXfrm>
    </dsp:sp>
    <dsp:sp modelId="{BA708120-364B-401C-82E6-EF7BE2268C4D}">
      <dsp:nvSpPr>
        <dsp:cNvPr id="0" name=""/>
        <dsp:cNvSpPr/>
      </dsp:nvSpPr>
      <dsp:spPr>
        <a:xfrm>
          <a:off x="857889" y="2002672"/>
          <a:ext cx="1081179" cy="686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8A741-13C0-472A-BE87-BD62A04991A6}">
      <dsp:nvSpPr>
        <dsp:cNvPr id="0" name=""/>
        <dsp:cNvSpPr/>
      </dsp:nvSpPr>
      <dsp:spPr>
        <a:xfrm>
          <a:off x="978020" y="2116796"/>
          <a:ext cx="1081179" cy="686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Feature Extraction</a:t>
          </a:r>
          <a:endParaRPr lang="th-TH" sz="1200" kern="1200" dirty="0"/>
        </a:p>
      </dsp:txBody>
      <dsp:txXfrm>
        <a:off x="998128" y="2136904"/>
        <a:ext cx="1040963" cy="646332"/>
      </dsp:txXfrm>
    </dsp:sp>
    <dsp:sp modelId="{13B1C21F-0D5C-8146-A8CA-F4120DDFB977}">
      <dsp:nvSpPr>
        <dsp:cNvPr id="0" name=""/>
        <dsp:cNvSpPr/>
      </dsp:nvSpPr>
      <dsp:spPr>
        <a:xfrm>
          <a:off x="197168" y="3003664"/>
          <a:ext cx="1081179" cy="686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3DA4F-5F64-8949-9743-5BDD4DFA0AC6}">
      <dsp:nvSpPr>
        <dsp:cNvPr id="0" name=""/>
        <dsp:cNvSpPr/>
      </dsp:nvSpPr>
      <dsp:spPr>
        <a:xfrm>
          <a:off x="317299" y="3117788"/>
          <a:ext cx="1081179" cy="686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sng" kern="1200" dirty="0"/>
            <a:t>HOG</a:t>
          </a:r>
          <a:endParaRPr lang="th-TH" sz="1200" b="1" u="sng" kern="1200" dirty="0"/>
        </a:p>
      </dsp:txBody>
      <dsp:txXfrm>
        <a:off x="337407" y="3137896"/>
        <a:ext cx="1040963" cy="646332"/>
      </dsp:txXfrm>
    </dsp:sp>
    <dsp:sp modelId="{02EFEEF2-3AC6-B749-B2CC-D45CB85CC544}">
      <dsp:nvSpPr>
        <dsp:cNvPr id="0" name=""/>
        <dsp:cNvSpPr/>
      </dsp:nvSpPr>
      <dsp:spPr>
        <a:xfrm>
          <a:off x="1518609" y="3003664"/>
          <a:ext cx="1081179" cy="686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38721-691E-5949-85E4-1A493E523FF5}">
      <dsp:nvSpPr>
        <dsp:cNvPr id="0" name=""/>
        <dsp:cNvSpPr/>
      </dsp:nvSpPr>
      <dsp:spPr>
        <a:xfrm>
          <a:off x="1638740" y="3117788"/>
          <a:ext cx="1081179" cy="686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SIFT </a:t>
          </a:r>
          <a:endParaRPr lang="th-TH" sz="1200" kern="1200" dirty="0"/>
        </a:p>
      </dsp:txBody>
      <dsp:txXfrm>
        <a:off x="1658848" y="3137896"/>
        <a:ext cx="1040963" cy="646332"/>
      </dsp:txXfrm>
    </dsp:sp>
    <dsp:sp modelId="{AF5D9662-4B0B-FE4D-8DD2-5B3C1546CA0A}">
      <dsp:nvSpPr>
        <dsp:cNvPr id="0" name=""/>
        <dsp:cNvSpPr/>
      </dsp:nvSpPr>
      <dsp:spPr>
        <a:xfrm>
          <a:off x="2217128" y="2002672"/>
          <a:ext cx="1081179" cy="686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60D90-B942-F542-B5A7-7684E817410A}">
      <dsp:nvSpPr>
        <dsp:cNvPr id="0" name=""/>
        <dsp:cNvSpPr/>
      </dsp:nvSpPr>
      <dsp:spPr>
        <a:xfrm>
          <a:off x="2337259" y="2116796"/>
          <a:ext cx="1081179" cy="686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SVM, HMM,</a:t>
          </a:r>
          <a:r>
            <a:rPr lang="en-US" sz="1200" i="1" kern="1200" dirty="0"/>
            <a:t> </a:t>
          </a:r>
          <a:r>
            <a:rPr lang="en-US" sz="1200" i="1" kern="1200" dirty="0" err="1"/>
            <a:t>kNN</a:t>
          </a:r>
          <a:r>
            <a:rPr lang="en-US" sz="1200" i="1" kern="1200" dirty="0"/>
            <a:t> </a:t>
          </a:r>
          <a:endParaRPr lang="th-TH" sz="1200" kern="1200" dirty="0"/>
        </a:p>
      </dsp:txBody>
      <dsp:txXfrm>
        <a:off x="2357367" y="2136904"/>
        <a:ext cx="1040963" cy="646332"/>
      </dsp:txXfrm>
    </dsp:sp>
    <dsp:sp modelId="{22F436E3-E00F-4F19-8F4D-46C625209B45}">
      <dsp:nvSpPr>
        <dsp:cNvPr id="0" name=""/>
        <dsp:cNvSpPr/>
      </dsp:nvSpPr>
      <dsp:spPr>
        <a:xfrm>
          <a:off x="4161492" y="1001680"/>
          <a:ext cx="1081179" cy="686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80860-9561-4CAC-8133-8040D8D75BD9}">
      <dsp:nvSpPr>
        <dsp:cNvPr id="0" name=""/>
        <dsp:cNvSpPr/>
      </dsp:nvSpPr>
      <dsp:spPr>
        <a:xfrm>
          <a:off x="4281623" y="1115804"/>
          <a:ext cx="1081179" cy="686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Deep Learning</a:t>
          </a:r>
          <a:endParaRPr lang="th-TH" sz="1200" kern="1200" dirty="0"/>
        </a:p>
      </dsp:txBody>
      <dsp:txXfrm>
        <a:off x="4301731" y="1135912"/>
        <a:ext cx="1040963" cy="646332"/>
      </dsp:txXfrm>
    </dsp:sp>
    <dsp:sp modelId="{4E6D58D6-3036-4CD8-8425-731441895011}">
      <dsp:nvSpPr>
        <dsp:cNvPr id="0" name=""/>
        <dsp:cNvSpPr/>
      </dsp:nvSpPr>
      <dsp:spPr>
        <a:xfrm>
          <a:off x="3500771" y="2002672"/>
          <a:ext cx="1081179" cy="686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3A331-1A71-43DB-A917-F87BE65D5B87}">
      <dsp:nvSpPr>
        <dsp:cNvPr id="0" name=""/>
        <dsp:cNvSpPr/>
      </dsp:nvSpPr>
      <dsp:spPr>
        <a:xfrm>
          <a:off x="3620902" y="2116796"/>
          <a:ext cx="1081179" cy="686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sng" kern="1200" dirty="0"/>
            <a:t>CNN</a:t>
          </a:r>
          <a:endParaRPr lang="th-TH" sz="1200" b="1" u="sng" kern="1200" dirty="0"/>
        </a:p>
      </dsp:txBody>
      <dsp:txXfrm>
        <a:off x="3641010" y="2136904"/>
        <a:ext cx="1040963" cy="646332"/>
      </dsp:txXfrm>
    </dsp:sp>
    <dsp:sp modelId="{427BAA25-515E-BB4F-B75E-FA83B19158C0}">
      <dsp:nvSpPr>
        <dsp:cNvPr id="0" name=""/>
        <dsp:cNvSpPr/>
      </dsp:nvSpPr>
      <dsp:spPr>
        <a:xfrm>
          <a:off x="3500771" y="3003664"/>
          <a:ext cx="1081179" cy="686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D0AAE-F04E-6F40-BDE2-60C779A2240B}">
      <dsp:nvSpPr>
        <dsp:cNvPr id="0" name=""/>
        <dsp:cNvSpPr/>
      </dsp:nvSpPr>
      <dsp:spPr>
        <a:xfrm>
          <a:off x="3620902" y="3117788"/>
          <a:ext cx="1081179" cy="686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Deep CNN</a:t>
          </a:r>
          <a:endParaRPr lang="th-TH" sz="1200" kern="1200" dirty="0"/>
        </a:p>
      </dsp:txBody>
      <dsp:txXfrm>
        <a:off x="3641010" y="3137896"/>
        <a:ext cx="1040963" cy="646332"/>
      </dsp:txXfrm>
    </dsp:sp>
    <dsp:sp modelId="{C80C1457-992D-EA49-9598-30F95790EE35}">
      <dsp:nvSpPr>
        <dsp:cNvPr id="0" name=""/>
        <dsp:cNvSpPr/>
      </dsp:nvSpPr>
      <dsp:spPr>
        <a:xfrm>
          <a:off x="4822213" y="2002672"/>
          <a:ext cx="1081179" cy="686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51CE6-6C40-3243-8B1A-FC29A3D247B6}">
      <dsp:nvSpPr>
        <dsp:cNvPr id="0" name=""/>
        <dsp:cNvSpPr/>
      </dsp:nvSpPr>
      <dsp:spPr>
        <a:xfrm>
          <a:off x="4942344" y="2116796"/>
          <a:ext cx="1081179" cy="686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DC-CNN</a:t>
          </a:r>
          <a:endParaRPr lang="th-TH" sz="1200" kern="1200" dirty="0"/>
        </a:p>
      </dsp:txBody>
      <dsp:txXfrm>
        <a:off x="4962452" y="2136904"/>
        <a:ext cx="1040963" cy="646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2/9/19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94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66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53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46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36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70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0437" y="2772697"/>
            <a:ext cx="8067369" cy="145271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066" y="1902542"/>
            <a:ext cx="8082115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3F486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26" y="253833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78974"/>
            <a:ext cx="8246070" cy="3483348"/>
          </a:xfrm>
        </p:spPr>
        <p:txBody>
          <a:bodyPr/>
          <a:lstStyle>
            <a:lvl1pPr algn="l">
              <a:defRPr sz="2800">
                <a:solidFill>
                  <a:srgbClr val="3F4863"/>
                </a:solidFill>
              </a:defRPr>
            </a:lvl1pPr>
            <a:lvl2pPr algn="l">
              <a:defRPr>
                <a:solidFill>
                  <a:srgbClr val="3F4863"/>
                </a:solidFill>
              </a:defRPr>
            </a:lvl2pPr>
            <a:lvl3pPr algn="l">
              <a:defRPr>
                <a:solidFill>
                  <a:srgbClr val="3F4863"/>
                </a:solidFill>
              </a:defRPr>
            </a:lvl3pPr>
            <a:lvl4pPr algn="l">
              <a:defRPr>
                <a:solidFill>
                  <a:srgbClr val="3F4863"/>
                </a:solidFill>
              </a:defRPr>
            </a:lvl4pPr>
            <a:lvl5pPr algn="l">
              <a:defRPr>
                <a:solidFill>
                  <a:srgbClr val="3F486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528" y="443407"/>
            <a:ext cx="6820294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3155" y="1177436"/>
            <a:ext cx="6843252" cy="3511061"/>
          </a:xfrm>
        </p:spPr>
        <p:txBody>
          <a:bodyPr/>
          <a:lstStyle>
            <a:lvl1pPr>
              <a:defRPr sz="2800">
                <a:solidFill>
                  <a:srgbClr val="3F4863"/>
                </a:solidFill>
              </a:defRPr>
            </a:lvl1pPr>
            <a:lvl2pPr>
              <a:defRPr>
                <a:solidFill>
                  <a:srgbClr val="3F4863"/>
                </a:solidFill>
              </a:defRPr>
            </a:lvl2pPr>
            <a:lvl3pPr>
              <a:defRPr>
                <a:solidFill>
                  <a:srgbClr val="3F4863"/>
                </a:solidFill>
              </a:defRPr>
            </a:lvl3pPr>
            <a:lvl4pPr>
              <a:defRPr>
                <a:solidFill>
                  <a:srgbClr val="3F4863"/>
                </a:solidFill>
              </a:defRPr>
            </a:lvl4pPr>
            <a:lvl5pPr>
              <a:defRPr>
                <a:solidFill>
                  <a:srgbClr val="3F486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943" y="330641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7439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3F486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46796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3F4863"/>
                </a:solidFill>
              </a:defRPr>
            </a:lvl1pPr>
            <a:lvl2pPr algn="ctr">
              <a:defRPr sz="2000">
                <a:solidFill>
                  <a:srgbClr val="3F4863"/>
                </a:solidFill>
              </a:defRPr>
            </a:lvl2pPr>
            <a:lvl3pPr algn="ctr">
              <a:defRPr sz="1800">
                <a:solidFill>
                  <a:srgbClr val="3F4863"/>
                </a:solidFill>
              </a:defRPr>
            </a:lvl3pPr>
            <a:lvl4pPr algn="ctr">
              <a:defRPr sz="1600">
                <a:solidFill>
                  <a:srgbClr val="3F4863"/>
                </a:solidFill>
              </a:defRPr>
            </a:lvl4pPr>
            <a:lvl5pPr algn="ctr">
              <a:defRPr sz="1600">
                <a:solidFill>
                  <a:srgbClr val="3F486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7439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3F486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46796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3F4863"/>
                </a:solidFill>
              </a:defRPr>
            </a:lvl1pPr>
            <a:lvl2pPr algn="ctr">
              <a:defRPr sz="2000">
                <a:solidFill>
                  <a:srgbClr val="3F4863"/>
                </a:solidFill>
              </a:defRPr>
            </a:lvl2pPr>
            <a:lvl3pPr algn="ctr">
              <a:defRPr sz="1800">
                <a:solidFill>
                  <a:srgbClr val="3F4863"/>
                </a:solidFill>
              </a:defRPr>
            </a:lvl3pPr>
            <a:lvl4pPr algn="ctr">
              <a:defRPr sz="1600">
                <a:solidFill>
                  <a:srgbClr val="3F4863"/>
                </a:solidFill>
              </a:defRPr>
            </a:lvl4pPr>
            <a:lvl5pPr algn="ctr">
              <a:defRPr sz="1600">
                <a:solidFill>
                  <a:srgbClr val="3F486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6r/yz5bsjj97_39wxpjqqmp8w_h0000gn/T/com.microsoft.Word/WebArchiveCopyPasteTempFiles/page3image3921824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6r/yz5bsjj97_39wxpjqqmp8w_h0000gn/T/com.microsoft.Word/WebArchiveCopyPasteTempFiles/page3image3816992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6r/yz5bsjj97_39wxpjqqmp8w_h0000gn/T/com.microsoft.Word/WebArchiveCopyPasteTempFiles/page2image3851264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6r/yz5bsjj97_39wxpjqqmp8w_h0000gn/T/com.microsoft.Word/WebArchiveCopyPasteTempFiles/page2image3851264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7981" y="2322506"/>
            <a:ext cx="8118986" cy="1578077"/>
          </a:xfrm>
        </p:spPr>
        <p:txBody>
          <a:bodyPr>
            <a:normAutofit/>
          </a:bodyPr>
          <a:lstStyle/>
          <a:p>
            <a:r>
              <a:rPr lang="en-US" sz="2400" dirty="0"/>
              <a:t>Sign language translation</a:t>
            </a:r>
            <a:br>
              <a:rPr lang="en-US" sz="2400" dirty="0"/>
            </a:br>
            <a:r>
              <a:rPr lang="en-US" sz="2400" dirty="0"/>
              <a:t> technology for deaf people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981" y="1548400"/>
            <a:ext cx="8111371" cy="1228668"/>
          </a:xfrm>
        </p:spPr>
        <p:txBody>
          <a:bodyPr>
            <a:normAutofit/>
          </a:bodyPr>
          <a:lstStyle/>
          <a:p>
            <a:r>
              <a:rPr lang="th-TH" dirty="0"/>
              <a:t>เทคโนโลยีการแปลภาษามือ</a:t>
            </a:r>
            <a:endParaRPr lang="en-US" dirty="0"/>
          </a:p>
          <a:p>
            <a:r>
              <a:rPr lang="th-TH" dirty="0"/>
              <a:t>สำหรับผู้พิการทางการได้ยิน 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3B56DFD-C991-FC4F-9BA6-2B3CFF97C714}"/>
              </a:ext>
            </a:extLst>
          </p:cNvPr>
          <p:cNvSpPr txBox="1">
            <a:spLocks/>
          </p:cNvSpPr>
          <p:nvPr/>
        </p:nvSpPr>
        <p:spPr>
          <a:xfrm>
            <a:off x="897980" y="4437623"/>
            <a:ext cx="8111371" cy="12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kern="1200">
                <a:solidFill>
                  <a:srgbClr val="3F486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Mr. </a:t>
            </a:r>
            <a:r>
              <a:rPr lang="en-US" sz="1800" dirty="0" err="1"/>
              <a:t>Siriwiwat</a:t>
            </a:r>
            <a:r>
              <a:rPr lang="en-US" sz="1800" dirty="0"/>
              <a:t>  </a:t>
            </a:r>
            <a:r>
              <a:rPr lang="en-US" sz="1800" dirty="0" err="1"/>
              <a:t>lata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31" y="414533"/>
            <a:ext cx="8259098" cy="763526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การใช้สองมือในการสื่อสาร </a:t>
            </a:r>
            <a:b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</a:br>
            <a: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สระ วรรณยุกต์ และสัญลักษณ์</a:t>
            </a:r>
          </a:p>
        </p:txBody>
      </p:sp>
      <p:pic>
        <p:nvPicPr>
          <p:cNvPr id="7" name="Content Placeholder 6" descr="A person standing in front of a store&#13;&#10;&#13;&#10;Description automatically generated">
            <a:extLst>
              <a:ext uri="{FF2B5EF4-FFF2-40B4-BE49-F238E27FC236}">
                <a16:creationId xmlns:a16="http://schemas.microsoft.com/office/drawing/2014/main" id="{4BAAFC05-296F-D946-B88E-9F4439A4E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573" y="1379538"/>
            <a:ext cx="4676855" cy="3482975"/>
          </a:xfrm>
        </p:spPr>
      </p:pic>
    </p:spTree>
    <p:extLst>
      <p:ext uri="{BB962C8B-B14F-4D97-AF65-F5344CB8AC3E}">
        <p14:creationId xmlns:p14="http://schemas.microsoft.com/office/powerpoint/2010/main" val="2365477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Baijam" panose="02000506000000020004" pitchFamily="2" charset="-34"/>
                <a:cs typeface="TH Baijam" panose="02000506000000020004" pitchFamily="2" charset="-34"/>
              </a:rPr>
              <a:t>ขอบเขตการศึกษา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u="sng" dirty="0">
                <a:latin typeface="TH Baijam" panose="02000506000000020004" pitchFamily="2" charset="-34"/>
                <a:cs typeface="TH Baijam" panose="02000506000000020004" pitchFamily="2" charset="-34"/>
              </a:rPr>
              <a:t>การสื่อสารภาษามือที่มีการเคลื่อนไหวหลายจังหวะ 2-3 จังหวะ (</a:t>
            </a:r>
            <a:r>
              <a:rPr lang="en-US" u="sng" dirty="0">
                <a:latin typeface="TH Baijam" panose="02000506000000020004" pitchFamily="2" charset="-34"/>
                <a:cs typeface="TH Baijam" panose="02000506000000020004" pitchFamily="2" charset="-34"/>
              </a:rPr>
              <a:t>Dynamic)</a:t>
            </a:r>
            <a:r>
              <a:rPr lang="en-US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ที่มีการนำมาใช้ในการทดลองน้อย ทำให้ผู้วิจัยจะนำไปพัฒนาในการนำเทคโนโลยีทางด้านคอมพิวเตอร์เข้ามาช่วยในการรู้จำภาพภาษามือที่มีการเคลื่อนไหวหลายจังหวะโดยใช้การแยกภาพจากวีดีโอออกมาเป็นภาพนิ่งแล้วทำการรู้จำภาพเหล่านั้นโดยจะ</a:t>
            </a:r>
            <a:r>
              <a:rPr lang="th-TH" dirty="0" err="1">
                <a:latin typeface="TH Baijam" panose="02000506000000020004" pitchFamily="2" charset="-34"/>
                <a:cs typeface="TH Baijam" panose="02000506000000020004" pitchFamily="2" charset="-34"/>
              </a:rPr>
              <a:t>เป็</a:t>
            </a: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นอัลกอลิทึมในการพัฒนาการรู้จำภาษามือไทยและช่วยแปลภาษามือไทยให้ครอบคลุ่มทุกพยัญชนะในภาษามือไทยได้</a:t>
            </a:r>
          </a:p>
        </p:txBody>
      </p:sp>
    </p:spTree>
    <p:extLst>
      <p:ext uri="{BB962C8B-B14F-4D97-AF65-F5344CB8AC3E}">
        <p14:creationId xmlns:p14="http://schemas.microsoft.com/office/powerpoint/2010/main" val="1807490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31" y="414533"/>
            <a:ext cx="8259098" cy="763526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การสื่อสารภาษามือที่มี</a:t>
            </a:r>
            <a:b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</a:br>
            <a: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การเคลื่อนไหว 2-3 จังหวะ(</a:t>
            </a:r>
            <a:r>
              <a:rPr lang="en-US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Dynamic)</a:t>
            </a:r>
            <a:endParaRPr lang="th-TH" sz="28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11" name="Content Placeholder 10" descr="A picture containing wall, person, indoor&#13;&#10;&#13;&#10;Description automatically generated">
            <a:extLst>
              <a:ext uri="{FF2B5EF4-FFF2-40B4-BE49-F238E27FC236}">
                <a16:creationId xmlns:a16="http://schemas.microsoft.com/office/drawing/2014/main" id="{0378E44C-B875-7748-A424-DA621AE35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64" y="1379538"/>
            <a:ext cx="6976472" cy="3482975"/>
          </a:xfrm>
        </p:spPr>
      </p:pic>
    </p:spTree>
    <p:extLst>
      <p:ext uri="{BB962C8B-B14F-4D97-AF65-F5344CB8AC3E}">
        <p14:creationId xmlns:p14="http://schemas.microsoft.com/office/powerpoint/2010/main" val="909306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31" y="414533"/>
            <a:ext cx="8259098" cy="763526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การสื่อสารภาษามือที่มี</a:t>
            </a:r>
            <a:b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</a:br>
            <a: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การเคลื่อนไหว 2-3 จังหวะ(</a:t>
            </a:r>
            <a:r>
              <a:rPr lang="en-US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Dynamic)</a:t>
            </a:r>
            <a:endParaRPr lang="th-TH" sz="28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6" name="Content Placeholder 5" descr="A picture containing person, wall, indoor, standing&#13;&#10;&#13;&#10;Description automatically generated">
            <a:extLst>
              <a:ext uri="{FF2B5EF4-FFF2-40B4-BE49-F238E27FC236}">
                <a16:creationId xmlns:a16="http://schemas.microsoft.com/office/drawing/2014/main" id="{A78420C4-9205-0741-B9DE-23D75DAE8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457325"/>
            <a:ext cx="8153400" cy="3327400"/>
          </a:xfrm>
        </p:spPr>
      </p:pic>
    </p:spTree>
    <p:extLst>
      <p:ext uri="{BB962C8B-B14F-4D97-AF65-F5344CB8AC3E}">
        <p14:creationId xmlns:p14="http://schemas.microsoft.com/office/powerpoint/2010/main" val="39520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4193" y="2571750"/>
            <a:ext cx="8118986" cy="1578077"/>
          </a:xfrm>
        </p:spPr>
        <p:txBody>
          <a:bodyPr>
            <a:normAutofit/>
          </a:bodyPr>
          <a:lstStyle/>
          <a:p>
            <a:r>
              <a:rPr lang="th-TH" sz="4800" b="1" dirty="0">
                <a:latin typeface="TH Baijam" panose="02000506000000020004" pitchFamily="2" charset="-34"/>
                <a:cs typeface="TH Baijam" panose="02000506000000020004" pitchFamily="2" charset="-34"/>
              </a:rPr>
              <a:t>ทฤษฎีที่เกี่ยวข้อง</a:t>
            </a:r>
          </a:p>
        </p:txBody>
      </p:sp>
    </p:spTree>
    <p:extLst>
      <p:ext uri="{BB962C8B-B14F-4D97-AF65-F5344CB8AC3E}">
        <p14:creationId xmlns:p14="http://schemas.microsoft.com/office/powerpoint/2010/main" val="3328319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000" b="1" dirty="0">
                <a:latin typeface="TH Baijam" panose="02000506000000020004" pitchFamily="2" charset="-34"/>
                <a:cs typeface="TH Baijam" panose="02000506000000020004" pitchFamily="2" charset="-34"/>
              </a:rPr>
              <a:t>ภาษามือไทย (</a:t>
            </a:r>
            <a:r>
              <a:rPr lang="en-US" sz="4000" b="1" dirty="0">
                <a:latin typeface="TH Baijam" panose="02000506000000020004" pitchFamily="2" charset="-34"/>
                <a:cs typeface="TH Baijam" panose="02000506000000020004" pitchFamily="2" charset="-34"/>
              </a:rPr>
              <a:t>Thai Sign Language </a:t>
            </a:r>
            <a:r>
              <a:rPr lang="th-TH" sz="4000" b="1" dirty="0">
                <a:latin typeface="TH Baijam" panose="02000506000000020004" pitchFamily="2" charset="-34"/>
                <a:cs typeface="TH Baijam" panose="02000506000000020004" pitchFamily="2" charset="-34"/>
              </a:rPr>
              <a:t>หรือ </a:t>
            </a:r>
            <a:r>
              <a:rPr lang="en-US" sz="4000" b="1" dirty="0">
                <a:latin typeface="TH Baijam" panose="02000506000000020004" pitchFamily="2" charset="-34"/>
                <a:cs typeface="TH Baijam" panose="02000506000000020004" pitchFamily="2" charset="-34"/>
              </a:rPr>
              <a:t>TSL) </a:t>
            </a:r>
            <a:endParaRPr lang="th-TH" sz="40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ภาษาทางการของประเทศไทยสำหรับคนหูหนวก</a:t>
            </a:r>
          </a:p>
          <a:p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คิดค้นสำเร็จเมื่อพ.ศ.2499 โดยดัดแปลงมาจาก ตัวสะกดนิ้วมืออเมริกัน  </a:t>
            </a:r>
          </a:p>
          <a:p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ผู้คิดค้นคือคุณหญิงกมลา ไกรฤกษ์</a:t>
            </a:r>
            <a:r>
              <a:rPr lang="en-US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</a:p>
          <a:p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เรียงลำดับตัวอักษรตามลักษณะท่ามือไทย จะเรียงตามลักษณะคล้ายคลึงกัน เช่น </a:t>
            </a:r>
            <a:r>
              <a:rPr lang="th-TH" dirty="0" err="1">
                <a:latin typeface="TH Baijam" panose="02000506000000020004" pitchFamily="2" charset="-34"/>
                <a:cs typeface="TH Baijam" panose="02000506000000020004" pitchFamily="2" charset="-34"/>
              </a:rPr>
              <a:t>ก</a:t>
            </a: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th-TH" dirty="0" err="1">
                <a:latin typeface="TH Baijam" panose="02000506000000020004" pitchFamily="2" charset="-34"/>
                <a:cs typeface="TH Baijam" panose="02000506000000020004" pitchFamily="2" charset="-34"/>
              </a:rPr>
              <a:t>ข</a:t>
            </a: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th-TH" dirty="0" err="1">
                <a:latin typeface="TH Baijam" panose="02000506000000020004" pitchFamily="2" charset="-34"/>
                <a:cs typeface="TH Baijam" panose="02000506000000020004" pitchFamily="2" charset="-34"/>
              </a:rPr>
              <a:t>ค</a:t>
            </a: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 และ </a:t>
            </a:r>
            <a:r>
              <a:rPr lang="th-TH" dirty="0" err="1">
                <a:latin typeface="TH Baijam" panose="02000506000000020004" pitchFamily="2" charset="-34"/>
                <a:cs typeface="TH Baijam" panose="02000506000000020004" pitchFamily="2" charset="-34"/>
              </a:rPr>
              <a:t>ฆ</a:t>
            </a: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 ส่วนอักษรตัวต่อไปเป็นตัว </a:t>
            </a:r>
            <a:r>
              <a:rPr lang="th-TH" dirty="0" err="1">
                <a:latin typeface="TH Baijam" panose="02000506000000020004" pitchFamily="2" charset="-34"/>
                <a:cs typeface="TH Baijam" panose="02000506000000020004" pitchFamily="2" charset="-34"/>
              </a:rPr>
              <a:t>ต</a:t>
            </a: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th-TH" dirty="0" err="1">
                <a:latin typeface="TH Baijam" panose="02000506000000020004" pitchFamily="2" charset="-34"/>
                <a:cs typeface="TH Baijam" panose="02000506000000020004" pitchFamily="2" charset="-34"/>
              </a:rPr>
              <a:t>ถ</a:t>
            </a: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th-TH" dirty="0" err="1">
                <a:latin typeface="TH Baijam" panose="02000506000000020004" pitchFamily="2" charset="-34"/>
                <a:cs typeface="TH Baijam" panose="02000506000000020004" pitchFamily="2" charset="-34"/>
              </a:rPr>
              <a:t>ฐ</a:t>
            </a: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th-TH" dirty="0" err="1">
                <a:latin typeface="TH Baijam" panose="02000506000000020004" pitchFamily="2" charset="-34"/>
                <a:cs typeface="TH Baijam" panose="02000506000000020004" pitchFamily="2" charset="-34"/>
              </a:rPr>
              <a:t>ฒ</a:t>
            </a: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th-TH" dirty="0" err="1">
                <a:latin typeface="TH Baijam" panose="02000506000000020004" pitchFamily="2" charset="-34"/>
                <a:cs typeface="TH Baijam" panose="02000506000000020004" pitchFamily="2" charset="-34"/>
              </a:rPr>
              <a:t>ฑ</a:t>
            </a: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th-TH" dirty="0" err="1">
                <a:latin typeface="TH Baijam" panose="02000506000000020004" pitchFamily="2" charset="-34"/>
                <a:cs typeface="TH Baijam" panose="02000506000000020004" pitchFamily="2" charset="-34"/>
              </a:rPr>
              <a:t>ฏ</a:t>
            </a: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669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31" y="414533"/>
            <a:ext cx="8259098" cy="763526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ภาษามือไทย </a:t>
            </a:r>
            <a:b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</a:br>
            <a: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(</a:t>
            </a:r>
            <a:r>
              <a:rPr lang="en-US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Thai Sign Language </a:t>
            </a:r>
            <a: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หรือ </a:t>
            </a:r>
            <a:r>
              <a:rPr lang="en-US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TSL) </a:t>
            </a:r>
            <a:endParaRPr lang="th-TH" sz="28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56A5C84-6E3C-9C4E-8036-F044F03A1D5E}"/>
              </a:ext>
            </a:extLst>
          </p:cNvPr>
          <p:cNvSpPr txBox="1">
            <a:spLocks/>
          </p:cNvSpPr>
          <p:nvPr/>
        </p:nvSpPr>
        <p:spPr>
          <a:xfrm>
            <a:off x="249382" y="1448247"/>
            <a:ext cx="4465629" cy="34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3F486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3F486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F486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F486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F486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8" name="Content Placeholder 7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307674B9-6BC0-474C-93B9-DE5B5CE48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010" y="1476729"/>
            <a:ext cx="4322627" cy="32885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A1057D-9DD1-2E42-9C6A-98814162B407}"/>
              </a:ext>
            </a:extLst>
          </p:cNvPr>
          <p:cNvSpPr txBox="1"/>
          <p:nvPr/>
        </p:nvSpPr>
        <p:spPr>
          <a:xfrm>
            <a:off x="266807" y="1841859"/>
            <a:ext cx="4641273" cy="269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h-TH" sz="2800" dirty="0">
                <a:latin typeface="TH Baijam" panose="02000506000000020004" pitchFamily="2" charset="-34"/>
                <a:cs typeface="TH Baijam" panose="02000506000000020004" pitchFamily="2" charset="-34"/>
              </a:rPr>
              <a:t>ประกอบไปด้วย</a:t>
            </a:r>
            <a:r>
              <a:rPr lang="th-TH" sz="2800" u="sng" dirty="0">
                <a:latin typeface="TH Baijam" panose="02000506000000020004" pitchFamily="2" charset="-34"/>
                <a:cs typeface="TH Baijam" panose="02000506000000020004" pitchFamily="2" charset="-34"/>
              </a:rPr>
              <a:t>พยัญชนะจำนวน 42 ตัว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arenR"/>
            </a:pPr>
            <a:r>
              <a:rPr lang="th-TH" sz="2800" dirty="0">
                <a:latin typeface="TH Baijam" panose="02000506000000020004" pitchFamily="2" charset="-34"/>
                <a:cs typeface="TH Baijam" panose="02000506000000020004" pitchFamily="2" charset="-34"/>
              </a:rPr>
              <a:t>โดยแบ่งเป็นแบบคงที่ (</a:t>
            </a:r>
            <a:r>
              <a:rPr lang="en-US" sz="2800" dirty="0">
                <a:latin typeface="TH Baijam" panose="02000506000000020004" pitchFamily="2" charset="-34"/>
                <a:cs typeface="TH Baijam" panose="02000506000000020004" pitchFamily="2" charset="-34"/>
              </a:rPr>
              <a:t>Static) </a:t>
            </a:r>
            <a:r>
              <a:rPr lang="th-TH" sz="2800" dirty="0">
                <a:latin typeface="TH Baijam" panose="02000506000000020004" pitchFamily="2" charset="-34"/>
                <a:cs typeface="TH Baijam" panose="02000506000000020004" pitchFamily="2" charset="-34"/>
              </a:rPr>
              <a:t>จำนวน 15 ตัว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arenR"/>
            </a:pPr>
            <a:r>
              <a:rPr lang="th-TH" sz="2800" dirty="0">
                <a:latin typeface="TH Baijam" panose="02000506000000020004" pitchFamily="2" charset="-34"/>
                <a:cs typeface="TH Baijam" panose="02000506000000020004" pitchFamily="2" charset="-34"/>
              </a:rPr>
              <a:t>เคลื่อนที่ (</a:t>
            </a:r>
            <a:r>
              <a:rPr lang="en-US" sz="2800" dirty="0">
                <a:latin typeface="TH Baijam" panose="02000506000000020004" pitchFamily="2" charset="-34"/>
                <a:cs typeface="TH Baijam" panose="02000506000000020004" pitchFamily="2" charset="-34"/>
              </a:rPr>
              <a:t>Dynamic) 2 </a:t>
            </a:r>
            <a:r>
              <a:rPr lang="th-TH" sz="2800" dirty="0">
                <a:latin typeface="TH Baijam" panose="02000506000000020004" pitchFamily="2" charset="-34"/>
                <a:cs typeface="TH Baijam" panose="02000506000000020004" pitchFamily="2" charset="-34"/>
              </a:rPr>
              <a:t>จังหวะจำนวน 24 ตัว 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arenR"/>
            </a:pPr>
            <a:r>
              <a:rPr lang="th-TH" sz="2800" dirty="0">
                <a:latin typeface="TH Baijam" panose="02000506000000020004" pitchFamily="2" charset="-34"/>
                <a:cs typeface="TH Baijam" panose="02000506000000020004" pitchFamily="2" charset="-34"/>
              </a:rPr>
              <a:t>เคลื่อนที่ 3 จังหวะจำนวน 3 ตัว</a:t>
            </a:r>
            <a:endParaRPr lang="en-US" sz="2800" dirty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01737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31" y="414533"/>
            <a:ext cx="8259098" cy="763526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ภาษามือไทย </a:t>
            </a:r>
            <a:b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</a:br>
            <a: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(</a:t>
            </a:r>
            <a:r>
              <a:rPr lang="en-US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Thai Sign Language </a:t>
            </a:r>
            <a: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หรือ </a:t>
            </a:r>
            <a:r>
              <a:rPr lang="en-US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TSL) </a:t>
            </a:r>
            <a:endParaRPr lang="th-TH" sz="28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56A5C84-6E3C-9C4E-8036-F044F03A1D5E}"/>
              </a:ext>
            </a:extLst>
          </p:cNvPr>
          <p:cNvSpPr txBox="1">
            <a:spLocks/>
          </p:cNvSpPr>
          <p:nvPr/>
        </p:nvSpPr>
        <p:spPr>
          <a:xfrm>
            <a:off x="249382" y="1448247"/>
            <a:ext cx="4465629" cy="34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3F486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3F486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F486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F486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F486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A1057D-9DD1-2E42-9C6A-98814162B407}"/>
              </a:ext>
            </a:extLst>
          </p:cNvPr>
          <p:cNvSpPr txBox="1"/>
          <p:nvPr/>
        </p:nvSpPr>
        <p:spPr>
          <a:xfrm>
            <a:off x="266807" y="1841859"/>
            <a:ext cx="4942502" cy="2042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h-TH" sz="2800" dirty="0">
                <a:latin typeface="TH Baijam" panose="02000506000000020004" pitchFamily="2" charset="-34"/>
                <a:cs typeface="TH Baijam" panose="02000506000000020004" pitchFamily="2" charset="-34"/>
              </a:rPr>
              <a:t>สระ วรรณยุกต์ของภาษามือไทยมี</a:t>
            </a:r>
            <a:r>
              <a:rPr lang="th-TH" sz="2800" u="sng" dirty="0">
                <a:latin typeface="TH Baijam" panose="02000506000000020004" pitchFamily="2" charset="-34"/>
                <a:cs typeface="TH Baijam" panose="02000506000000020004" pitchFamily="2" charset="-34"/>
              </a:rPr>
              <a:t>จำนวนทั้งสิ้น 23 ตัว</a:t>
            </a:r>
            <a:r>
              <a:rPr lang="th-TH" sz="2800" dirty="0">
                <a:latin typeface="TH Baijam" panose="02000506000000020004" pitchFamily="2" charset="-34"/>
                <a:cs typeface="TH Baijam" panose="02000506000000020004" pitchFamily="2" charset="-34"/>
              </a:rPr>
              <a:t> แบ่งออกเป็น </a:t>
            </a:r>
            <a:r>
              <a:rPr lang="en-US" sz="2800" dirty="0">
                <a:latin typeface="TH Baijam" panose="02000506000000020004" pitchFamily="2" charset="-34"/>
                <a:cs typeface="TH Baijam" panose="02000506000000020004" pitchFamily="2" charset="-34"/>
              </a:rPr>
              <a:t>3 </a:t>
            </a:r>
            <a:r>
              <a:rPr lang="th-TH" sz="2800" dirty="0">
                <a:latin typeface="TH Baijam" panose="02000506000000020004" pitchFamily="2" charset="-34"/>
                <a:cs typeface="TH Baijam" panose="02000506000000020004" pitchFamily="2" charset="-34"/>
              </a:rPr>
              <a:t>ลักษณะ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arenR"/>
            </a:pPr>
            <a:r>
              <a:rPr lang="th-TH" sz="2800" dirty="0">
                <a:latin typeface="TH Baijam" panose="02000506000000020004" pitchFamily="2" charset="-34"/>
                <a:cs typeface="TH Baijam" panose="02000506000000020004" pitchFamily="2" charset="-34"/>
              </a:rPr>
              <a:t>ใช้มือเดียวในการอธิบายมี 7 ตัว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arenR"/>
            </a:pPr>
            <a:r>
              <a:rPr lang="th-TH" sz="2800" dirty="0">
                <a:latin typeface="TH Baijam" panose="02000506000000020004" pitchFamily="2" charset="-34"/>
                <a:cs typeface="TH Baijam" panose="02000506000000020004" pitchFamily="2" charset="-34"/>
              </a:rPr>
              <a:t>ใช้ 2 มือแบบคงที่เพื่ออธิบาย 12 ตัว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arenR"/>
            </a:pPr>
            <a:r>
              <a:rPr lang="th-TH" sz="2800" dirty="0">
                <a:latin typeface="TH Baijam" panose="02000506000000020004" pitchFamily="2" charset="-34"/>
                <a:cs typeface="TH Baijam" panose="02000506000000020004" pitchFamily="2" charset="-34"/>
              </a:rPr>
              <a:t>ใช้ 2 มือที่มีการเคลื่อนไหวอีก 4 ตัว </a:t>
            </a:r>
            <a:endParaRPr lang="en-US" sz="1600" dirty="0"/>
          </a:p>
        </p:txBody>
      </p:sp>
      <p:pic>
        <p:nvPicPr>
          <p:cNvPr id="9" name="Content Placeholder 8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0B658830-30E1-734F-90EF-A1323EE5C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309" y="1798843"/>
            <a:ext cx="3734296" cy="2930124"/>
          </a:xfrm>
        </p:spPr>
      </p:pic>
    </p:spTree>
    <p:extLst>
      <p:ext uri="{BB962C8B-B14F-4D97-AF65-F5344CB8AC3E}">
        <p14:creationId xmlns:p14="http://schemas.microsoft.com/office/powerpoint/2010/main" val="3843279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22528" y="443407"/>
            <a:ext cx="7121472" cy="725349"/>
          </a:xfrm>
        </p:spPr>
        <p:txBody>
          <a:bodyPr>
            <a:normAutofit fontScale="90000"/>
          </a:bodyPr>
          <a:lstStyle/>
          <a:p>
            <a:r>
              <a:rPr lang="th-TH" sz="4000" b="1" dirty="0">
                <a:latin typeface="TH Baijam" panose="02000506000000020004" pitchFamily="2" charset="-34"/>
                <a:cs typeface="TH Baijam" panose="02000506000000020004" pitchFamily="2" charset="-34"/>
              </a:rPr>
              <a:t>การรู้จำภาษามือ</a:t>
            </a:r>
            <a:r>
              <a:rPr lang="en-US" sz="4000" b="1" dirty="0">
                <a:latin typeface="TH Baijam" panose="02000506000000020004" pitchFamily="2" charset="-34"/>
                <a:cs typeface="TH Baijam" panose="02000506000000020004" pitchFamily="2" charset="-34"/>
              </a:rPr>
              <a:t> (Sing Language Recognition)</a:t>
            </a:r>
            <a:endParaRPr lang="th-TH" sz="40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graphicFrame>
        <p:nvGraphicFramePr>
          <p:cNvPr id="6" name="ไดอะแกรม 17">
            <a:extLst>
              <a:ext uri="{FF2B5EF4-FFF2-40B4-BE49-F238E27FC236}">
                <a16:creationId xmlns:a16="http://schemas.microsoft.com/office/drawing/2014/main" id="{6B614563-0957-B243-9C32-362455F129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569600"/>
              </p:ext>
            </p:extLst>
          </p:nvPr>
        </p:nvGraphicFramePr>
        <p:xfrm>
          <a:off x="2424544" y="1168756"/>
          <a:ext cx="6220692" cy="3805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6118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902" y="588127"/>
            <a:ext cx="8259098" cy="763526"/>
          </a:xfrm>
        </p:spPr>
        <p:txBody>
          <a:bodyPr>
            <a:noAutofit/>
          </a:bodyPr>
          <a:lstStyle/>
          <a:p>
            <a:r>
              <a:rPr lang="en-US" sz="2400" b="1" dirty="0"/>
              <a:t>Feature Extraction</a:t>
            </a:r>
            <a:br>
              <a:rPr lang="th-TH" sz="2400" b="1" dirty="0"/>
            </a:br>
            <a:r>
              <a:rPr lang="en-US" sz="2400" b="1" dirty="0">
                <a:latin typeface="TH Baijam" panose="02000506000000020004" pitchFamily="2" charset="-34"/>
                <a:cs typeface="TH Baijam" panose="02000506000000020004" pitchFamily="2" charset="-34"/>
              </a:rPr>
              <a:t>Histogram of Oriented Gradients (HOG)</a:t>
            </a:r>
            <a:br>
              <a:rPr lang="en-US" sz="2400" b="1" dirty="0">
                <a:latin typeface="TH Baijam" panose="02000506000000020004" pitchFamily="2" charset="-34"/>
                <a:cs typeface="TH Baijam" panose="02000506000000020004" pitchFamily="2" charset="-34"/>
              </a:rPr>
            </a:br>
            <a:endParaRPr lang="th-TH" sz="24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56A5C84-6E3C-9C4E-8036-F044F03A1D5E}"/>
              </a:ext>
            </a:extLst>
          </p:cNvPr>
          <p:cNvSpPr txBox="1">
            <a:spLocks/>
          </p:cNvSpPr>
          <p:nvPr/>
        </p:nvSpPr>
        <p:spPr>
          <a:xfrm>
            <a:off x="249382" y="1448247"/>
            <a:ext cx="4465629" cy="34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3F486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3F486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F486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F486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F486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A1057D-9DD1-2E42-9C6A-98814162B407}"/>
              </a:ext>
            </a:extLst>
          </p:cNvPr>
          <p:cNvSpPr txBox="1"/>
          <p:nvPr/>
        </p:nvSpPr>
        <p:spPr>
          <a:xfrm>
            <a:off x="249381" y="1679708"/>
            <a:ext cx="4128654" cy="276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H Baijam" panose="02000506000000020004" pitchFamily="2" charset="-34"/>
                <a:cs typeface="TH Baijam" panose="02000506000000020004" pitchFamily="2" charset="-34"/>
              </a:rPr>
              <a:t>HOG </a:t>
            </a:r>
            <a:r>
              <a:rPr lang="th-TH" sz="2400" dirty="0">
                <a:latin typeface="TH Baijam" panose="02000506000000020004" pitchFamily="2" charset="-34"/>
                <a:cs typeface="TH Baijam" panose="02000506000000020004" pitchFamily="2" charset="-34"/>
              </a:rPr>
              <a:t>ได้มีถูกนำมาใช้ในการสกัดคุณลักษณะเด่นออกมาหลากหลายงานในการรู้จำภาษามือ </a:t>
            </a:r>
            <a:r>
              <a:rPr lang="en-US" sz="2400" dirty="0">
                <a:latin typeface="TH Baijam" panose="02000506000000020004" pitchFamily="2" charset="-34"/>
                <a:cs typeface="TH Baijam" panose="02000506000000020004" pitchFamily="2" charset="-34"/>
              </a:rPr>
              <a:t>HOG </a:t>
            </a:r>
            <a:r>
              <a:rPr lang="th-TH" sz="2400" dirty="0">
                <a:latin typeface="TH Baijam" panose="02000506000000020004" pitchFamily="2" charset="-34"/>
                <a:cs typeface="TH Baijam" panose="02000506000000020004" pitchFamily="2" charset="-34"/>
              </a:rPr>
              <a:t>จะให้ค่าคุณสมบัติเวกเตอร์ของภาพ โดยบอกค่าในท่าทางของมือแต่ละครั้งซึ่งจะแตกต่างกันไปตามการจัดเรียงของมือและทิศทางของคุณสมบัติเวกเตอร์พร้อมกับรูปทรงของมือและใช้เพื่อให้ได้ผลที่มีประสิทธิภาพต่อการนำไปเข้าอัลกอลิทึม</a:t>
            </a:r>
            <a:endParaRPr lang="en-US" sz="20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1027" name="Picture 12">
            <a:extLst>
              <a:ext uri="{FF2B5EF4-FFF2-40B4-BE49-F238E27FC236}">
                <a16:creationId xmlns:a16="http://schemas.microsoft.com/office/drawing/2014/main" id="{02DF6177-9026-C04B-A1F5-3D7D3C648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944" y="1720849"/>
            <a:ext cx="3911951" cy="120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3">
            <a:extLst>
              <a:ext uri="{FF2B5EF4-FFF2-40B4-BE49-F238E27FC236}">
                <a16:creationId xmlns:a16="http://schemas.microsoft.com/office/drawing/2014/main" id="{EE400394-7745-1B41-B5C9-75ABCA4AC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945" y="2923146"/>
            <a:ext cx="3696530" cy="135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2A700683-5F36-A441-8BCA-C737FBEDC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945" y="1263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B6ED24E1-8F46-5042-8A8D-A235AB08C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2574" y="3316873"/>
            <a:ext cx="2247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]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BC35CF-C479-DD41-B2A9-728F36AA698F}"/>
              </a:ext>
            </a:extLst>
          </p:cNvPr>
          <p:cNvSpPr/>
          <p:nvPr/>
        </p:nvSpPr>
        <p:spPr>
          <a:xfrm>
            <a:off x="5553188" y="4306137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en-US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ภาพที่ </a:t>
            </a:r>
            <a:r>
              <a:rPr lang="en-US" altLang="en-US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</a:rPr>
              <a:t>4 </a:t>
            </a:r>
            <a:r>
              <a:rPr lang="th-TH" altLang="en-US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การตัวอย่างใช้ </a:t>
            </a:r>
            <a:r>
              <a:rPr lang="en-US" altLang="en-US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</a:rPr>
              <a:t>HOG [38],[18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798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026" y="468322"/>
            <a:ext cx="8259098" cy="763526"/>
          </a:xfrm>
        </p:spPr>
        <p:txBody>
          <a:bodyPr>
            <a:normAutofit/>
          </a:bodyPr>
          <a:lstStyle/>
          <a:p>
            <a:r>
              <a:rPr lang="th-TH" b="1" dirty="0">
                <a:latin typeface="TH Baijam" panose="02000506000000020004" pitchFamily="2" charset="-34"/>
                <a:cs typeface="TH Baijam" panose="02000506000000020004" pitchFamily="2" charset="-34"/>
              </a:rPr>
              <a:t>ความเป็นมาของงานวิจัย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796663"/>
            <a:ext cx="8246070" cy="3483348"/>
          </a:xfrm>
        </p:spPr>
        <p:txBody>
          <a:bodyPr>
            <a:normAutofit fontScale="92500" lnSpcReduction="20000"/>
          </a:bodyPr>
          <a:lstStyle/>
          <a:p>
            <a:r>
              <a:rPr lang="th-TH" sz="3000" b="1" u="sng" dirty="0">
                <a:latin typeface="TH Baijam" panose="02000506000000020004" pitchFamily="2" charset="-34"/>
                <a:cs typeface="TH Baijam" panose="02000506000000020004" pitchFamily="2" charset="-34"/>
              </a:rPr>
              <a:t>องค์การอนามัยโลก </a:t>
            </a:r>
            <a:r>
              <a:rPr lang="en-US" sz="3000" b="1" u="sng" dirty="0">
                <a:latin typeface="TH Baijam" panose="02000506000000020004" pitchFamily="2" charset="-34"/>
                <a:cs typeface="TH Baijam" panose="02000506000000020004" pitchFamily="2" charset="-34"/>
              </a:rPr>
              <a:t>WHO</a:t>
            </a:r>
          </a:p>
          <a:p>
            <a:r>
              <a:rPr lang="th-TH" sz="3000" dirty="0">
                <a:latin typeface="TH Baijam" panose="02000506000000020004" pitchFamily="2" charset="-34"/>
                <a:cs typeface="TH Baijam" panose="02000506000000020004" pitchFamily="2" charset="-34"/>
              </a:rPr>
              <a:t>มีจำนวน 7</a:t>
            </a:r>
            <a:r>
              <a:rPr lang="en-US" sz="3000" dirty="0">
                <a:latin typeface="TH Baijam" panose="02000506000000020004" pitchFamily="2" charset="-34"/>
                <a:cs typeface="TH Baijam" panose="02000506000000020004" pitchFamily="2" charset="-34"/>
              </a:rPr>
              <a:t>,63</a:t>
            </a:r>
            <a:r>
              <a:rPr lang="th-TH" sz="3000" dirty="0">
                <a:latin typeface="TH Baijam" panose="02000506000000020004" pitchFamily="2" charset="-34"/>
                <a:cs typeface="TH Baijam" panose="02000506000000020004" pitchFamily="2" charset="-34"/>
              </a:rPr>
              <a:t>0 ล้านคน และกว่าหนึ่งพันล้านคนหรือประมาณร้อยละ </a:t>
            </a:r>
            <a:r>
              <a:rPr lang="en-US" sz="3000" dirty="0">
                <a:latin typeface="TH Baijam" panose="02000506000000020004" pitchFamily="2" charset="-34"/>
                <a:cs typeface="TH Baijam" panose="02000506000000020004" pitchFamily="2" charset="-34"/>
              </a:rPr>
              <a:t>15</a:t>
            </a:r>
            <a:r>
              <a:rPr lang="th-TH" sz="3000" dirty="0">
                <a:latin typeface="TH Baijam" panose="02000506000000020004" pitchFamily="2" charset="-34"/>
                <a:cs typeface="TH Baijam" panose="02000506000000020004" pitchFamily="2" charset="-34"/>
              </a:rPr>
              <a:t> ของประชากรโลกเป็นผู้ที่มีความพิการ</a:t>
            </a:r>
            <a:r>
              <a:rPr lang="en-US" sz="3000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</a:p>
          <a:p>
            <a:r>
              <a:rPr lang="th-TH" sz="3000" dirty="0">
                <a:latin typeface="TH Baijam" panose="02000506000000020004" pitchFamily="2" charset="-34"/>
                <a:cs typeface="TH Baijam" panose="02000506000000020004" pitchFamily="2" charset="-34"/>
              </a:rPr>
              <a:t>ประมาณ 466 ล้านคนทั่วโลกมีการสูญเสียการได้ยินและ 34 ล้านคนเป็นเด็ก </a:t>
            </a:r>
          </a:p>
          <a:p>
            <a:r>
              <a:rPr lang="th-TH" sz="3000" dirty="0">
                <a:latin typeface="TH Baijam" panose="02000506000000020004" pitchFamily="2" charset="-34"/>
                <a:cs typeface="TH Baijam" panose="02000506000000020004" pitchFamily="2" charset="-34"/>
              </a:rPr>
              <a:t>คาดการณ์ว่าภายในปี 2050 จะมากกว่า 900 ล้านคน</a:t>
            </a:r>
          </a:p>
          <a:p>
            <a:r>
              <a:rPr lang="th-TH" sz="3000" dirty="0">
                <a:latin typeface="TH Baijam" panose="02000506000000020004" pitchFamily="2" charset="-34"/>
                <a:cs typeface="TH Baijam" panose="02000506000000020004" pitchFamily="2" charset="-34"/>
              </a:rPr>
              <a:t>ไทยมีคนพิการร้อยละ </a:t>
            </a:r>
            <a:r>
              <a:rPr lang="en-US" sz="3000" dirty="0">
                <a:latin typeface="TH Baijam" panose="02000506000000020004" pitchFamily="2" charset="-34"/>
                <a:cs typeface="TH Baijam" panose="02000506000000020004" pitchFamily="2" charset="-34"/>
              </a:rPr>
              <a:t>3.08 </a:t>
            </a:r>
            <a:r>
              <a:rPr lang="th-TH" sz="3000" dirty="0">
                <a:latin typeface="TH Baijam" panose="02000506000000020004" pitchFamily="2" charset="-34"/>
                <a:cs typeface="TH Baijam" panose="02000506000000020004" pitchFamily="2" charset="-34"/>
              </a:rPr>
              <a:t>ของประชากรทั้งประเทศ </a:t>
            </a:r>
          </a:p>
          <a:p>
            <a:r>
              <a:rPr lang="en-US" sz="3000" dirty="0">
                <a:latin typeface="TH Baijam" panose="02000506000000020004" pitchFamily="2" charset="-34"/>
                <a:cs typeface="TH Baijam" panose="02000506000000020004" pitchFamily="2" charset="-34"/>
              </a:rPr>
              <a:t>1 </a:t>
            </a:r>
            <a:r>
              <a:rPr lang="th-TH" sz="3000" dirty="0">
                <a:latin typeface="TH Baijam" panose="02000506000000020004" pitchFamily="2" charset="-34"/>
                <a:cs typeface="TH Baijam" panose="02000506000000020004" pitchFamily="2" charset="-34"/>
              </a:rPr>
              <a:t>ใน </a:t>
            </a:r>
            <a:r>
              <a:rPr lang="en-US" sz="3000" dirty="0">
                <a:latin typeface="TH Baijam" panose="02000506000000020004" pitchFamily="2" charset="-34"/>
                <a:cs typeface="TH Baijam" panose="02000506000000020004" pitchFamily="2" charset="-34"/>
              </a:rPr>
              <a:t>2</a:t>
            </a:r>
            <a:r>
              <a:rPr lang="th-TH" sz="3000" dirty="0">
                <a:latin typeface="TH Baijam" panose="02000506000000020004" pitchFamily="2" charset="-34"/>
                <a:cs typeface="TH Baijam" panose="02000506000000020004" pitchFamily="2" charset="-34"/>
              </a:rPr>
              <a:t> ของประเภทความพิการของประเทศไทยคือ การได้ยินหรือการสื่อความหมาย 375</a:t>
            </a:r>
            <a:r>
              <a:rPr lang="en-US" sz="3000" dirty="0">
                <a:latin typeface="TH Baijam" panose="02000506000000020004" pitchFamily="2" charset="-34"/>
                <a:cs typeface="TH Baijam" panose="02000506000000020004" pitchFamily="2" charset="-34"/>
              </a:rPr>
              <a:t>,</a:t>
            </a:r>
            <a:r>
              <a:rPr lang="th-TH" sz="3000" dirty="0">
                <a:latin typeface="TH Baijam" panose="02000506000000020004" pitchFamily="2" charset="-34"/>
                <a:cs typeface="TH Baijam" panose="02000506000000020004" pitchFamily="2" charset="-34"/>
              </a:rPr>
              <a:t>680 คน</a:t>
            </a:r>
            <a:r>
              <a:rPr lang="en-US" sz="3000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th-TH" sz="3000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endParaRPr lang="en-US" sz="3000" dirty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902" y="383853"/>
            <a:ext cx="8259098" cy="763526"/>
          </a:xfrm>
        </p:spPr>
        <p:txBody>
          <a:bodyPr>
            <a:noAutofit/>
          </a:bodyPr>
          <a:lstStyle/>
          <a:p>
            <a:r>
              <a:rPr lang="en-US" sz="2800" b="1" dirty="0">
                <a:cs typeface="TH Baijam" panose="02000506000000020004" pitchFamily="2" charset="-34"/>
              </a:rPr>
              <a:t>Classify</a:t>
            </a:r>
            <a:br>
              <a:rPr lang="en-US" sz="2800" b="1" dirty="0">
                <a:cs typeface="TH Baijam" panose="02000506000000020004" pitchFamily="2" charset="-34"/>
              </a:rPr>
            </a:br>
            <a:r>
              <a:rPr lang="en-US" sz="2000" dirty="0">
                <a:cs typeface="TH Baijam" panose="02000506000000020004" pitchFamily="2" charset="-34"/>
              </a:rPr>
              <a:t>Convolutional Neural Networks (CNN)</a:t>
            </a:r>
            <a:endParaRPr lang="th-TH" sz="2400" dirty="0">
              <a:cs typeface="TH Baijam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A1057D-9DD1-2E42-9C6A-98814162B407}"/>
              </a:ext>
            </a:extLst>
          </p:cNvPr>
          <p:cNvSpPr txBox="1"/>
          <p:nvPr/>
        </p:nvSpPr>
        <p:spPr>
          <a:xfrm>
            <a:off x="441481" y="1537045"/>
            <a:ext cx="3831698" cy="2371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h-TH" sz="2400" dirty="0">
                <a:latin typeface="TH Baijam" panose="02000506000000020004" pitchFamily="2" charset="-34"/>
                <a:cs typeface="TH Baijam" panose="02000506000000020004" pitchFamily="2" charset="-34"/>
              </a:rPr>
              <a:t>โครงข่ายประสาทเทียมแบบคอนโวลูชัน</a:t>
            </a:r>
            <a:r>
              <a:rPr lang="en-US" sz="2400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th-TH" sz="2400" dirty="0">
                <a:latin typeface="TH Baijam" panose="02000506000000020004" pitchFamily="2" charset="-34"/>
                <a:cs typeface="TH Baijam" panose="02000506000000020004" pitchFamily="2" charset="-34"/>
              </a:rPr>
              <a:t>แตกต่างกับระบบรู้จำภาษามือบุคคลโดยใช้ทั่วไป คือการรวมเอาส่วนของการดึงลักษณะเด่นและส่วนของการจำแนกเอาไว้ด้วยกันดังแสดงในภาพ</a:t>
            </a:r>
            <a:endParaRPr lang="en-US" sz="2400" dirty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A700683-5F36-A441-8BCA-C737FBEDC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945" y="1263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B6ED24E1-8F46-5042-8A8D-A235AB08C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2574" y="3316873"/>
            <a:ext cx="2247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]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FC4EAD-4411-5243-8519-75FD366D830A}"/>
              </a:ext>
            </a:extLst>
          </p:cNvPr>
          <p:cNvGrpSpPr/>
          <p:nvPr/>
        </p:nvGrpSpPr>
        <p:grpSpPr>
          <a:xfrm>
            <a:off x="534548" y="3668543"/>
            <a:ext cx="7770104" cy="1122044"/>
            <a:chOff x="0" y="0"/>
            <a:chExt cx="5391574" cy="77851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1242CFC-AC7C-F145-BF47-72AB5F0340C8}"/>
                </a:ext>
              </a:extLst>
            </p:cNvPr>
            <p:cNvSpPr/>
            <p:nvPr/>
          </p:nvSpPr>
          <p:spPr>
            <a:xfrm>
              <a:off x="1408853" y="0"/>
              <a:ext cx="442191" cy="2635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TH Sarabun New" panose="020B0500040200020003" pitchFamily="34" charset="-34"/>
                  <a:ea typeface="Times New Roman" panose="02020603050405020304" pitchFamily="18" charset="0"/>
                </a:rPr>
                <a:t>CNN</a:t>
              </a:r>
              <a:r>
                <a:rPr lang="th-TH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H Sarabun New" panose="020B0500040200020003" pitchFamily="34" charset="-34"/>
                </a:rPr>
                <a:t> 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0C12E62-6161-B445-846F-D66C81ECF8C6}"/>
                </a:ext>
              </a:extLst>
            </p:cNvPr>
            <p:cNvGrpSpPr/>
            <p:nvPr/>
          </p:nvGrpSpPr>
          <p:grpSpPr>
            <a:xfrm>
              <a:off x="0" y="60960"/>
              <a:ext cx="5391574" cy="717550"/>
              <a:chOff x="0" y="0"/>
              <a:chExt cx="5391574" cy="71755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2A04E6B-DEF2-9E40-A58E-DA57174844DE}"/>
                  </a:ext>
                </a:extLst>
              </p:cNvPr>
              <p:cNvSpPr/>
              <p:nvPr/>
            </p:nvSpPr>
            <p:spPr>
              <a:xfrm>
                <a:off x="1334347" y="0"/>
                <a:ext cx="2683510" cy="717550"/>
              </a:xfrm>
              <a:prstGeom prst="rect">
                <a:avLst/>
              </a:prstGeom>
              <a:noFill/>
              <a:ln>
                <a:solidFill>
                  <a:schemeClr val="dk1"/>
                </a:solidFill>
                <a:prstDash val="sys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th-TH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 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13E13DE-1F3A-AB45-80B4-371D82FBFE2E}"/>
                  </a:ext>
                </a:extLst>
              </p:cNvPr>
              <p:cNvSpPr/>
              <p:nvPr/>
            </p:nvSpPr>
            <p:spPr>
              <a:xfrm>
                <a:off x="0" y="81280"/>
                <a:ext cx="1156335" cy="5619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th-TH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นำภาพเข้า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th-TH" sz="14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(</a:t>
                </a:r>
                <a:r>
                  <a:rPr lang="en-US" sz="1400">
                    <a:solidFill>
                      <a:srgbClr val="000000"/>
                    </a:solidFill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</a:rPr>
                  <a:t>Acquisition</a:t>
                </a:r>
                <a:r>
                  <a:rPr lang="th-TH" sz="1400">
                    <a:solidFill>
                      <a:srgbClr val="000000"/>
                    </a:solidFill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</a:rPr>
                  <a:t>)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th-TH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 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7C392B3-6474-AA4A-A22A-67F911DFB33E}"/>
                  </a:ext>
                </a:extLst>
              </p:cNvPr>
              <p:cNvSpPr/>
              <p:nvPr/>
            </p:nvSpPr>
            <p:spPr>
              <a:xfrm>
                <a:off x="1442720" y="182880"/>
                <a:ext cx="1155700" cy="37909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th-TH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ดึงลักษณะเด่น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12F6C7F-2C1E-5F47-9B33-953F97774E07}"/>
                  </a:ext>
                </a:extLst>
              </p:cNvPr>
              <p:cNvSpPr/>
              <p:nvPr/>
            </p:nvSpPr>
            <p:spPr>
              <a:xfrm>
                <a:off x="2743200" y="189653"/>
                <a:ext cx="1155700" cy="38544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th-TH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จำแนกภาษามือ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3BA0A5A-D5AE-AC4E-BDDE-94A11FD8842A}"/>
                  </a:ext>
                </a:extLst>
              </p:cNvPr>
              <p:cNvSpPr/>
              <p:nvPr/>
            </p:nvSpPr>
            <p:spPr>
              <a:xfrm>
                <a:off x="4165600" y="108373"/>
                <a:ext cx="1225974" cy="52133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th-TH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รู้จำและแปลภาษามือ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316EB69A-ED19-F04D-8217-8EF13465CCF4}"/>
                  </a:ext>
                </a:extLst>
              </p:cNvPr>
              <p:cNvCxnSpPr/>
              <p:nvPr/>
            </p:nvCxnSpPr>
            <p:spPr>
              <a:xfrm>
                <a:off x="1158240" y="381846"/>
                <a:ext cx="28765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8FFE88AD-C240-4848-9661-BF8FD6D47412}"/>
                  </a:ext>
                </a:extLst>
              </p:cNvPr>
              <p:cNvCxnSpPr/>
              <p:nvPr/>
            </p:nvCxnSpPr>
            <p:spPr>
              <a:xfrm>
                <a:off x="2594187" y="381846"/>
                <a:ext cx="13271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026C56E2-69E6-DC4D-82BD-A8943C0E9192}"/>
                  </a:ext>
                </a:extLst>
              </p:cNvPr>
              <p:cNvCxnSpPr/>
              <p:nvPr/>
            </p:nvCxnSpPr>
            <p:spPr>
              <a:xfrm>
                <a:off x="3901440" y="381846"/>
                <a:ext cx="26327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6F38273-4101-8349-9D46-D47C4AD67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955" y="37104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" name="Picture 22" descr="page3image3921824">
            <a:extLst>
              <a:ext uri="{FF2B5EF4-FFF2-40B4-BE49-F238E27FC236}">
                <a16:creationId xmlns:a16="http://schemas.microsoft.com/office/drawing/2014/main" id="{8236BE2C-FBC1-164A-A49B-CEEFA1ACE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364" y="1604041"/>
            <a:ext cx="4299024" cy="193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416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902" y="383853"/>
            <a:ext cx="8259098" cy="763526"/>
          </a:xfrm>
        </p:spPr>
        <p:txBody>
          <a:bodyPr>
            <a:noAutofit/>
          </a:bodyPr>
          <a:lstStyle/>
          <a:p>
            <a:r>
              <a:rPr lang="en-US" sz="2800" b="1" dirty="0">
                <a:cs typeface="TH Baijam" panose="02000506000000020004" pitchFamily="2" charset="-34"/>
              </a:rPr>
              <a:t>Classify</a:t>
            </a:r>
            <a:br>
              <a:rPr lang="en-US" sz="2800" b="1" dirty="0">
                <a:cs typeface="TH Baijam" panose="02000506000000020004" pitchFamily="2" charset="-34"/>
              </a:rPr>
            </a:br>
            <a:r>
              <a:rPr lang="en-US" sz="2000" dirty="0">
                <a:cs typeface="TH Baijam" panose="02000506000000020004" pitchFamily="2" charset="-34"/>
              </a:rPr>
              <a:t>Deep Convolutional </a:t>
            </a:r>
            <a:br>
              <a:rPr lang="en-US" sz="2000" dirty="0">
                <a:cs typeface="TH Baijam" panose="02000506000000020004" pitchFamily="2" charset="-34"/>
              </a:rPr>
            </a:br>
            <a:r>
              <a:rPr lang="en-US" sz="2000" dirty="0">
                <a:cs typeface="TH Baijam" panose="02000506000000020004" pitchFamily="2" charset="-34"/>
              </a:rPr>
              <a:t>Neural Networks (Deep CNN)</a:t>
            </a:r>
            <a:endParaRPr lang="th-TH" sz="2400" dirty="0">
              <a:cs typeface="TH Baijam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A1057D-9DD1-2E42-9C6A-98814162B407}"/>
              </a:ext>
            </a:extLst>
          </p:cNvPr>
          <p:cNvSpPr txBox="1"/>
          <p:nvPr/>
        </p:nvSpPr>
        <p:spPr>
          <a:xfrm>
            <a:off x="249383" y="1720850"/>
            <a:ext cx="8259098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H Baijam" panose="02000506000000020004" pitchFamily="2" charset="-34"/>
                <a:cs typeface="TH Baijam" panose="02000506000000020004" pitchFamily="2" charset="-34"/>
              </a:rPr>
              <a:t>Deep CNN </a:t>
            </a:r>
            <a:r>
              <a:rPr lang="th-TH" sz="2400" dirty="0">
                <a:latin typeface="TH Baijam" panose="02000506000000020004" pitchFamily="2" charset="-34"/>
                <a:cs typeface="TH Baijam" panose="02000506000000020004" pitchFamily="2" charset="-34"/>
              </a:rPr>
              <a:t>คือการเพื่อเพิ่มชั้นคอนโวลูชันเข้าไปในโครงค่ายประสาทเทียมแบบคอนโวลูชัน และพลู</a:t>
            </a:r>
            <a:r>
              <a:rPr lang="th-TH" sz="2400" dirty="0" err="1">
                <a:latin typeface="TH Baijam" panose="02000506000000020004" pitchFamily="2" charset="-34"/>
                <a:cs typeface="TH Baijam" panose="02000506000000020004" pitchFamily="2" charset="-34"/>
              </a:rPr>
              <a:t>ลิ่ง</a:t>
            </a:r>
            <a:r>
              <a:rPr lang="th-TH" sz="2400" dirty="0">
                <a:latin typeface="TH Baijam" panose="02000506000000020004" pitchFamily="2" charset="-34"/>
                <a:cs typeface="TH Baijam" panose="02000506000000020004" pitchFamily="2" charset="-34"/>
              </a:rPr>
              <a:t>เข้าไปเพิ่มในกระบวนการ </a:t>
            </a:r>
            <a:r>
              <a:rPr lang="en-US" sz="2400" dirty="0">
                <a:latin typeface="TH Baijam" panose="02000506000000020004" pitchFamily="2" charset="-34"/>
                <a:cs typeface="TH Baijam" panose="02000506000000020004" pitchFamily="2" charset="-34"/>
              </a:rPr>
              <a:t>CNN </a:t>
            </a:r>
            <a:r>
              <a:rPr lang="th-TH" sz="2400" dirty="0">
                <a:latin typeface="TH Baijam" panose="02000506000000020004" pitchFamily="2" charset="-34"/>
                <a:cs typeface="TH Baijam" panose="02000506000000020004" pitchFamily="2" charset="-34"/>
              </a:rPr>
              <a:t>เพื่อเพิ่มประสิทธิภาพดังภาพ </a:t>
            </a:r>
            <a:r>
              <a:rPr lang="en-US" sz="2400" dirty="0">
                <a:latin typeface="TH Baijam" panose="02000506000000020004" pitchFamily="2" charset="-34"/>
                <a:cs typeface="TH Baijam" panose="02000506000000020004" pitchFamily="2" charset="-34"/>
              </a:rPr>
              <a:t>(</a:t>
            </a:r>
            <a:r>
              <a:rPr lang="en-US" dirty="0"/>
              <a:t>﻿ Jose L</a:t>
            </a:r>
            <a:r>
              <a:rPr lang="th-TH" dirty="0"/>
              <a:t> </a:t>
            </a:r>
            <a:r>
              <a:rPr lang="en-US" dirty="0"/>
              <a:t>: 2017</a:t>
            </a:r>
            <a:r>
              <a:rPr lang="en-US" sz="2000" dirty="0"/>
              <a:t> )</a:t>
            </a:r>
            <a:endParaRPr lang="en-US" sz="20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A700683-5F36-A441-8BCA-C737FBEDC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945" y="1263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B6ED24E1-8F46-5042-8A8D-A235AB08C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2574" y="3316873"/>
            <a:ext cx="2247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]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8FDFE9-AA04-4C44-BA2C-F1D162296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44" y="2571750"/>
            <a:ext cx="132582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641472B-987B-3A40-A89E-F7C268FC39C2}"/>
              </a:ext>
            </a:extLst>
          </p:cNvPr>
          <p:cNvGrpSpPr/>
          <p:nvPr/>
        </p:nvGrpSpPr>
        <p:grpSpPr>
          <a:xfrm>
            <a:off x="1503217" y="2640259"/>
            <a:ext cx="6137565" cy="1839109"/>
            <a:chOff x="443344" y="2440837"/>
            <a:chExt cx="8129417" cy="2435963"/>
          </a:xfrm>
        </p:grpSpPr>
        <p:pic>
          <p:nvPicPr>
            <p:cNvPr id="4097" name="Picture 162" descr="page3image3816992">
              <a:extLst>
                <a:ext uri="{FF2B5EF4-FFF2-40B4-BE49-F238E27FC236}">
                  <a16:creationId xmlns:a16="http://schemas.microsoft.com/office/drawing/2014/main" id="{669EE83B-4EDB-0748-B146-6987117439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344" y="2571750"/>
              <a:ext cx="8129417" cy="2305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7CF66FA1-534E-444C-BEEB-BBC0F27CE122}"/>
                </a:ext>
              </a:extLst>
            </p:cNvPr>
            <p:cNvSpPr/>
            <p:nvPr/>
          </p:nvSpPr>
          <p:spPr>
            <a:xfrm rot="16200000">
              <a:off x="3979726" y="1773068"/>
              <a:ext cx="215450" cy="1550988"/>
            </a:xfrm>
            <a:prstGeom prst="rightBrace">
              <a:avLst>
                <a:gd name="adj1" fmla="val 8333"/>
                <a:gd name="adj2" fmla="val 51133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532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902" y="383853"/>
            <a:ext cx="8259098" cy="763526"/>
          </a:xfrm>
        </p:spPr>
        <p:txBody>
          <a:bodyPr>
            <a:noAutofit/>
          </a:bodyPr>
          <a:lstStyle/>
          <a:p>
            <a:r>
              <a:rPr lang="en-US" sz="2800" b="1" dirty="0">
                <a:cs typeface="TH Baijam" panose="02000506000000020004" pitchFamily="2" charset="-34"/>
              </a:rPr>
              <a:t>Classify</a:t>
            </a:r>
            <a:br>
              <a:rPr lang="en-US" sz="2800" b="1" dirty="0">
                <a:cs typeface="TH Baijam" panose="02000506000000020004" pitchFamily="2" charset="-34"/>
              </a:rPr>
            </a:br>
            <a:r>
              <a:rPr lang="en-US" sz="2000" dirty="0">
                <a:cs typeface="TH Baijam" panose="02000506000000020004" pitchFamily="2" charset="-34"/>
              </a:rPr>
              <a:t>Double channel</a:t>
            </a:r>
            <a:br>
              <a:rPr lang="en-US" sz="2000" dirty="0">
                <a:cs typeface="TH Baijam" panose="02000506000000020004" pitchFamily="2" charset="-34"/>
              </a:rPr>
            </a:br>
            <a:r>
              <a:rPr lang="en-US" sz="2000" dirty="0">
                <a:cs typeface="TH Baijam" panose="02000506000000020004" pitchFamily="2" charset="-34"/>
              </a:rPr>
              <a:t> convolutional neural network (DC-CNN)</a:t>
            </a:r>
            <a:endParaRPr lang="th-TH" sz="2400" dirty="0">
              <a:cs typeface="TH Baijam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A1057D-9DD1-2E42-9C6A-98814162B407}"/>
              </a:ext>
            </a:extLst>
          </p:cNvPr>
          <p:cNvSpPr txBox="1"/>
          <p:nvPr/>
        </p:nvSpPr>
        <p:spPr>
          <a:xfrm>
            <a:off x="249383" y="1720850"/>
            <a:ext cx="537556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H Baijam" panose="02000506000000020004" pitchFamily="2" charset="-34"/>
                <a:cs typeface="TH Baijam" panose="02000506000000020004" pitchFamily="2" charset="-34"/>
              </a:rPr>
              <a:t>Double channel convolutional neural network (DC-CNN) </a:t>
            </a:r>
            <a:r>
              <a:rPr lang="th-TH" sz="2400" dirty="0">
                <a:latin typeface="TH Baijam" panose="02000506000000020004" pitchFamily="2" charset="-34"/>
                <a:cs typeface="TH Baijam" panose="02000506000000020004" pitchFamily="2" charset="-34"/>
              </a:rPr>
              <a:t>อาทิงานวิจัยของ </a:t>
            </a:r>
            <a:r>
              <a:rPr lang="en-US" sz="2400" dirty="0">
                <a:latin typeface="TH Baijam" panose="02000506000000020004" pitchFamily="2" charset="-34"/>
                <a:cs typeface="TH Baijam" panose="02000506000000020004" pitchFamily="2" charset="-34"/>
              </a:rPr>
              <a:t>Xiao Yan Wu [29] </a:t>
            </a:r>
            <a:r>
              <a:rPr lang="th-TH" sz="2400" dirty="0">
                <a:latin typeface="TH Baijam" panose="02000506000000020004" pitchFamily="2" charset="-34"/>
                <a:cs typeface="TH Baijam" panose="02000506000000020004" pitchFamily="2" charset="-34"/>
              </a:rPr>
              <a:t>ที่ใช้เทคนิคในการประมวลผลในการเพื่อตรวจจับภาพมือแบบดังเดิมและตรวจจับเส้นขอบ </a:t>
            </a:r>
            <a:endParaRPr lang="en-US" sz="20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A700683-5F36-A441-8BCA-C737FBEDC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945" y="1263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B6ED24E1-8F46-5042-8A8D-A235AB08C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2574" y="3316873"/>
            <a:ext cx="2247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]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121301B-5189-D548-8333-3B871E7E474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92" y="1440873"/>
            <a:ext cx="2715490" cy="360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78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396" y="346961"/>
            <a:ext cx="8259098" cy="763526"/>
          </a:xfrm>
        </p:spPr>
        <p:txBody>
          <a:bodyPr>
            <a:noAutofit/>
          </a:bodyPr>
          <a:lstStyle/>
          <a:p>
            <a:r>
              <a:rPr lang="th-TH" b="1" dirty="0">
                <a:cs typeface="TH Baijam" panose="02000506000000020004" pitchFamily="2" charset="-34"/>
              </a:rPr>
              <a:t>วิธีดำเนินการ</a:t>
            </a:r>
            <a:r>
              <a:rPr lang="th-TH" sz="3200" b="1" dirty="0">
                <a:cs typeface="TH Baijam" panose="02000506000000020004" pitchFamily="2" charset="-34"/>
              </a:rPr>
              <a:t>วิจัย</a:t>
            </a:r>
            <a:endParaRPr lang="th-TH" sz="2800" dirty="0">
              <a:cs typeface="TH Baijam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A1057D-9DD1-2E42-9C6A-98814162B407}"/>
              </a:ext>
            </a:extLst>
          </p:cNvPr>
          <p:cNvSpPr txBox="1"/>
          <p:nvPr/>
        </p:nvSpPr>
        <p:spPr>
          <a:xfrm>
            <a:off x="193965" y="1492250"/>
            <a:ext cx="8506690" cy="347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h-TH" sz="2400" b="1" dirty="0">
                <a:latin typeface="TH Baijam" panose="02000506000000020004" pitchFamily="2" charset="-34"/>
                <a:cs typeface="TH Baijam" panose="02000506000000020004" pitchFamily="2" charset="-34"/>
              </a:rPr>
              <a:t>การเก็บข้อมูล (</a:t>
            </a:r>
            <a:r>
              <a:rPr lang="en-US" sz="2400" b="1" dirty="0">
                <a:latin typeface="TH Baijam" panose="02000506000000020004" pitchFamily="2" charset="-34"/>
                <a:cs typeface="TH Baijam" panose="02000506000000020004" pitchFamily="2" charset="-34"/>
              </a:rPr>
              <a:t>Dataset)</a:t>
            </a:r>
          </a:p>
          <a:p>
            <a:r>
              <a:rPr lang="en-US" sz="2000" dirty="0">
                <a:latin typeface="TH Baijam" panose="02000506000000020004" pitchFamily="2" charset="-34"/>
                <a:cs typeface="TH Baijam" panose="02000506000000020004" pitchFamily="2" charset="-34"/>
              </a:rPr>
              <a:t>	</a:t>
            </a:r>
            <a:r>
              <a:rPr lang="th-TH" sz="2000" dirty="0">
                <a:latin typeface="TH Baijam" panose="02000506000000020004" pitchFamily="2" charset="-34"/>
                <a:cs typeface="TH Baijam" panose="02000506000000020004" pitchFamily="2" charset="-34"/>
              </a:rPr>
              <a:t>ในการทดลองเครื่องมือ ข้อมูลที่นำมาวิเคราะห์จะมาจากการเก็บข้อมูลจาก นักศึกษาโรงเรียนโสตศึกษา (โรงเรียนสำหรับการศึกษาพิเศษ) ซึ่งจะแบ่งข้อมูลออกเป็น </a:t>
            </a:r>
            <a:endParaRPr lang="en-US" sz="1600" dirty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marL="1257300" lvl="2" indent="-342900">
              <a:buFont typeface="Wingdings" pitchFamily="2" charset="2"/>
              <a:buChar char="§"/>
            </a:pPr>
            <a:r>
              <a:rPr lang="th-TH" sz="2000" dirty="0">
                <a:latin typeface="TH Baijam" panose="02000506000000020004" pitchFamily="2" charset="-34"/>
                <a:cs typeface="TH Baijam" panose="02000506000000020004" pitchFamily="2" charset="-34"/>
              </a:rPr>
              <a:t>ข้อมูลที่เป็นตัวอักษร สระ วรรณยุกต์ ภาษามือไทยที่เป็นท่าเดียว (</a:t>
            </a:r>
            <a:r>
              <a:rPr lang="en-US" sz="2000" dirty="0">
                <a:latin typeface="TH Baijam" panose="02000506000000020004" pitchFamily="2" charset="-34"/>
                <a:cs typeface="TH Baijam" panose="02000506000000020004" pitchFamily="2" charset="-34"/>
              </a:rPr>
              <a:t>Static) </a:t>
            </a:r>
            <a:r>
              <a:rPr lang="th-TH" sz="2000" dirty="0">
                <a:latin typeface="TH Baijam" panose="02000506000000020004" pitchFamily="2" charset="-34"/>
                <a:cs typeface="TH Baijam" panose="02000506000000020004" pitchFamily="2" charset="-34"/>
              </a:rPr>
              <a:t>จำนวน </a:t>
            </a:r>
            <a:r>
              <a:rPr lang="en-US" sz="2000" dirty="0">
                <a:latin typeface="TH Baijam" panose="02000506000000020004" pitchFamily="2" charset="-34"/>
                <a:cs typeface="TH Baijam" panose="02000506000000020004" pitchFamily="2" charset="-34"/>
              </a:rPr>
              <a:t>15</a:t>
            </a:r>
            <a:r>
              <a:rPr lang="th-TH" sz="2000" dirty="0">
                <a:latin typeface="TH Baijam" panose="02000506000000020004" pitchFamily="2" charset="-34"/>
                <a:cs typeface="TH Baijam" panose="02000506000000020004" pitchFamily="2" charset="-34"/>
              </a:rPr>
              <a:t> ตัว </a:t>
            </a:r>
            <a:endParaRPr lang="en-US" sz="1600" dirty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2000" dirty="0">
                <a:latin typeface="TH Baijam" panose="02000506000000020004" pitchFamily="2" charset="-34"/>
                <a:cs typeface="TH Baijam" panose="02000506000000020004" pitchFamily="2" charset="-34"/>
              </a:rPr>
              <a:t>โดยใช้ทั้ง </a:t>
            </a:r>
            <a:r>
              <a:rPr lang="en-US" sz="2000" dirty="0">
                <a:latin typeface="TH Baijam" panose="02000506000000020004" pitchFamily="2" charset="-34"/>
                <a:cs typeface="TH Baijam" panose="02000506000000020004" pitchFamily="2" charset="-34"/>
              </a:rPr>
              <a:t>1 </a:t>
            </a:r>
            <a:r>
              <a:rPr lang="th-TH" sz="2000" dirty="0">
                <a:latin typeface="TH Baijam" panose="02000506000000020004" pitchFamily="2" charset="-34"/>
                <a:cs typeface="TH Baijam" panose="02000506000000020004" pitchFamily="2" charset="-34"/>
              </a:rPr>
              <a:t>และ</a:t>
            </a:r>
            <a:r>
              <a:rPr lang="en-US" sz="2000" dirty="0">
                <a:latin typeface="TH Baijam" panose="02000506000000020004" pitchFamily="2" charset="-34"/>
                <a:cs typeface="TH Baijam" panose="02000506000000020004" pitchFamily="2" charset="-34"/>
              </a:rPr>
              <a:t> 2 </a:t>
            </a:r>
            <a:r>
              <a:rPr lang="th-TH" sz="2000" dirty="0">
                <a:latin typeface="TH Baijam" panose="02000506000000020004" pitchFamily="2" charset="-34"/>
                <a:cs typeface="TH Baijam" panose="02000506000000020004" pitchFamily="2" charset="-34"/>
              </a:rPr>
              <a:t>มือในการสะกด</a:t>
            </a:r>
            <a:endParaRPr lang="th-TH" sz="1600" dirty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marL="1200150" lvl="2" indent="-285750">
              <a:buFont typeface="Wingdings" pitchFamily="2" charset="2"/>
              <a:buChar char="§"/>
            </a:pPr>
            <a:r>
              <a:rPr lang="th-TH" sz="2000" dirty="0">
                <a:latin typeface="TH Baijam" panose="02000506000000020004" pitchFamily="2" charset="-34"/>
                <a:cs typeface="TH Baijam" panose="02000506000000020004" pitchFamily="2" charset="-34"/>
              </a:rPr>
              <a:t>ข้อมูลที่เป็นตัวอักษร สระ วรรณยุกต์ ภาษามือไทยที่เป็นท่าเดียว (</a:t>
            </a:r>
            <a:r>
              <a:rPr lang="en-US" sz="2000" dirty="0">
                <a:latin typeface="TH Baijam" panose="02000506000000020004" pitchFamily="2" charset="-34"/>
                <a:cs typeface="TH Baijam" panose="02000506000000020004" pitchFamily="2" charset="-34"/>
              </a:rPr>
              <a:t>Static)</a:t>
            </a:r>
            <a:r>
              <a:rPr lang="th-TH" sz="2000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endParaRPr lang="en-US" sz="1600" dirty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2000" dirty="0">
                <a:latin typeface="TH Baijam" panose="02000506000000020004" pitchFamily="2" charset="-34"/>
                <a:cs typeface="TH Baijam" panose="02000506000000020004" pitchFamily="2" charset="-34"/>
              </a:rPr>
              <a:t>ที่ไม่จำกัดความถนัดของมือที่ใช้สื่อสาร</a:t>
            </a:r>
            <a:endParaRPr lang="en-US" sz="1600" dirty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marL="1257300" lvl="2" indent="-342900">
              <a:buFont typeface="Wingdings" pitchFamily="2" charset="2"/>
              <a:buChar char="§"/>
            </a:pPr>
            <a:r>
              <a:rPr lang="th-TH" sz="2000" dirty="0">
                <a:latin typeface="TH Baijam" panose="02000506000000020004" pitchFamily="2" charset="-34"/>
                <a:cs typeface="TH Baijam" panose="02000506000000020004" pitchFamily="2" charset="-34"/>
              </a:rPr>
              <a:t>คลิปวีดีโอที่เป็นข้อมูลที่เป็นตัวอักษร สระ วรรณยุกต์ ภาษามือไทย ท่าที่มีเคลื่อนที่ </a:t>
            </a:r>
            <a:endParaRPr lang="en-US" sz="1600" dirty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2000" dirty="0">
                <a:latin typeface="TH Baijam" panose="02000506000000020004" pitchFamily="2" charset="-34"/>
                <a:cs typeface="TH Baijam" panose="02000506000000020004" pitchFamily="2" charset="-34"/>
              </a:rPr>
              <a:t>(</a:t>
            </a:r>
            <a:r>
              <a:rPr lang="en-US" sz="2000" dirty="0">
                <a:latin typeface="TH Baijam" panose="02000506000000020004" pitchFamily="2" charset="-34"/>
                <a:cs typeface="TH Baijam" panose="02000506000000020004" pitchFamily="2" charset="-34"/>
              </a:rPr>
              <a:t>Dynamic) 2 </a:t>
            </a:r>
            <a:r>
              <a:rPr lang="th-TH" sz="2000" dirty="0">
                <a:latin typeface="TH Baijam" panose="02000506000000020004" pitchFamily="2" charset="-34"/>
                <a:cs typeface="TH Baijam" panose="02000506000000020004" pitchFamily="2" charset="-34"/>
              </a:rPr>
              <a:t>จังหวะจำนวน </a:t>
            </a:r>
            <a:r>
              <a:rPr lang="en-US" sz="2000" dirty="0">
                <a:latin typeface="TH Baijam" panose="02000506000000020004" pitchFamily="2" charset="-34"/>
                <a:cs typeface="TH Baijam" panose="02000506000000020004" pitchFamily="2" charset="-34"/>
              </a:rPr>
              <a:t>24</a:t>
            </a:r>
            <a:r>
              <a:rPr lang="th-TH" sz="2000" dirty="0">
                <a:latin typeface="TH Baijam" panose="02000506000000020004" pitchFamily="2" charset="-34"/>
                <a:cs typeface="TH Baijam" panose="02000506000000020004" pitchFamily="2" charset="-34"/>
              </a:rPr>
              <a:t> ตัว และเคลื่อนที่ </a:t>
            </a:r>
            <a:r>
              <a:rPr lang="en-US" sz="2000" dirty="0">
                <a:latin typeface="TH Baijam" panose="02000506000000020004" pitchFamily="2" charset="-34"/>
                <a:cs typeface="TH Baijam" panose="02000506000000020004" pitchFamily="2" charset="-34"/>
              </a:rPr>
              <a:t>3 </a:t>
            </a:r>
            <a:r>
              <a:rPr lang="th-TH" sz="2000" dirty="0">
                <a:latin typeface="TH Baijam" panose="02000506000000020004" pitchFamily="2" charset="-34"/>
                <a:cs typeface="TH Baijam" panose="02000506000000020004" pitchFamily="2" charset="-34"/>
              </a:rPr>
              <a:t>จังหวะจำนวน </a:t>
            </a:r>
            <a:r>
              <a:rPr lang="en-US" sz="2000" dirty="0">
                <a:latin typeface="TH Baijam" panose="02000506000000020004" pitchFamily="2" charset="-34"/>
                <a:cs typeface="TH Baijam" panose="02000506000000020004" pitchFamily="2" charset="-34"/>
              </a:rPr>
              <a:t>3 </a:t>
            </a:r>
            <a:r>
              <a:rPr lang="th-TH" sz="2000" dirty="0">
                <a:latin typeface="TH Baijam" panose="02000506000000020004" pitchFamily="2" charset="-34"/>
                <a:cs typeface="TH Baijam" panose="02000506000000020004" pitchFamily="2" charset="-34"/>
              </a:rPr>
              <a:t>ท่า รวม </a:t>
            </a:r>
            <a:r>
              <a:rPr lang="en-US" sz="2000" dirty="0">
                <a:latin typeface="TH Baijam" panose="02000506000000020004" pitchFamily="2" charset="-34"/>
                <a:cs typeface="TH Baijam" panose="02000506000000020004" pitchFamily="2" charset="-34"/>
              </a:rPr>
              <a:t>27 </a:t>
            </a:r>
            <a:r>
              <a:rPr lang="th-TH" sz="2000" dirty="0">
                <a:latin typeface="TH Baijam" panose="02000506000000020004" pitchFamily="2" charset="-34"/>
                <a:cs typeface="TH Baijam" panose="02000506000000020004" pitchFamily="2" charset="-34"/>
              </a:rPr>
              <a:t>ท่า</a:t>
            </a:r>
            <a:endParaRPr lang="en-US" sz="1600" dirty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2000" dirty="0">
                <a:latin typeface="TH Baijam" panose="02000506000000020004" pitchFamily="2" charset="-34"/>
                <a:cs typeface="TH Baijam" panose="02000506000000020004" pitchFamily="2" charset="-34"/>
              </a:rPr>
              <a:t>	จากนั้นนำข้อมูลที่ได้มาทำการตรวจสอบและปรับปรุงข้อมูล </a:t>
            </a:r>
            <a:r>
              <a:rPr lang="en-US" sz="2000" dirty="0">
                <a:latin typeface="TH Baijam" panose="02000506000000020004" pitchFamily="2" charset="-34"/>
                <a:cs typeface="TH Baijam" panose="02000506000000020004" pitchFamily="2" charset="-34"/>
              </a:rPr>
              <a:t>(Data Cleaning) </a:t>
            </a:r>
            <a:endParaRPr lang="en-US" sz="1600" dirty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A700683-5F36-A441-8BCA-C737FBEDC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945" y="1263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B6ED24E1-8F46-5042-8A8D-A235AB08C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2574" y="3316873"/>
            <a:ext cx="2247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]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484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396" y="346961"/>
            <a:ext cx="8259098" cy="763526"/>
          </a:xfrm>
        </p:spPr>
        <p:txBody>
          <a:bodyPr>
            <a:noAutofit/>
          </a:bodyPr>
          <a:lstStyle/>
          <a:p>
            <a:r>
              <a:rPr lang="th-TH" b="1" dirty="0">
                <a:cs typeface="TH Baijam" panose="02000506000000020004" pitchFamily="2" charset="-34"/>
              </a:rPr>
              <a:t>วิธีดำเนินการ</a:t>
            </a:r>
            <a:r>
              <a:rPr lang="th-TH" sz="3200" b="1" dirty="0">
                <a:cs typeface="TH Baijam" panose="02000506000000020004" pitchFamily="2" charset="-34"/>
              </a:rPr>
              <a:t>วิจัย</a:t>
            </a:r>
            <a:endParaRPr lang="th-TH" sz="2800" dirty="0">
              <a:cs typeface="TH Baijam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A1057D-9DD1-2E42-9C6A-98814162B407}"/>
              </a:ext>
            </a:extLst>
          </p:cNvPr>
          <p:cNvSpPr txBox="1"/>
          <p:nvPr/>
        </p:nvSpPr>
        <p:spPr>
          <a:xfrm>
            <a:off x="193965" y="1492250"/>
            <a:ext cx="850669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h-TH" sz="2400" b="1" dirty="0">
                <a:latin typeface="TH Baijam" panose="02000506000000020004" pitchFamily="2" charset="-34"/>
                <a:cs typeface="TH Baijam" panose="02000506000000020004" pitchFamily="2" charset="-34"/>
              </a:rPr>
              <a:t>กระบวนการพัฒนาเทคโนโลยีในการแปลภาษามือ</a:t>
            </a:r>
            <a:endParaRPr lang="en-US" sz="24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en-US" sz="2000" dirty="0">
                <a:latin typeface="TH Baijam" panose="02000506000000020004" pitchFamily="2" charset="-34"/>
                <a:cs typeface="TH Baijam" panose="02000506000000020004" pitchFamily="2" charset="-34"/>
              </a:rPr>
              <a:t>	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A700683-5F36-A441-8BCA-C737FBEDC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945" y="1263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B6ED24E1-8F46-5042-8A8D-A235AB08C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2574" y="3316873"/>
            <a:ext cx="2247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]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75192C-D837-C045-AD50-2D0EF882A982}"/>
              </a:ext>
            </a:extLst>
          </p:cNvPr>
          <p:cNvGrpSpPr/>
          <p:nvPr/>
        </p:nvGrpSpPr>
        <p:grpSpPr>
          <a:xfrm>
            <a:off x="558784" y="2102613"/>
            <a:ext cx="8169649" cy="2292754"/>
            <a:chOff x="-52250" y="-2"/>
            <a:chExt cx="5492026" cy="154161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10EA2E7-3FA4-3C4D-80B2-0EB4E9C494B9}"/>
                </a:ext>
              </a:extLst>
            </p:cNvPr>
            <p:cNvSpPr/>
            <p:nvPr/>
          </p:nvSpPr>
          <p:spPr>
            <a:xfrm>
              <a:off x="0" y="0"/>
              <a:ext cx="881743" cy="53530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th-TH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H Sarabun New" panose="020B0500040200020003" pitchFamily="34" charset="-34"/>
                </a:rPr>
                <a:t>นำภาพเข้า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th-TH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H Sarabun New" panose="020B0500040200020003" pitchFamily="34" charset="-34"/>
                </a:rPr>
                <a:t>(</a:t>
              </a:r>
              <a:r>
                <a:rPr lang="en-US" sz="1400">
                  <a:solidFill>
                    <a:srgbClr val="000000"/>
                  </a:solidFill>
                  <a:effectLst/>
                  <a:latin typeface="TH Sarabun New" panose="020B0500040200020003" pitchFamily="34" charset="-34"/>
                  <a:ea typeface="Times New Roman" panose="02020603050405020304" pitchFamily="18" charset="0"/>
                </a:rPr>
                <a:t>Acquisition</a:t>
              </a:r>
              <a:r>
                <a:rPr lang="th-TH" sz="1400">
                  <a:solidFill>
                    <a:srgbClr val="000000"/>
                  </a:solidFill>
                  <a:effectLst/>
                  <a:latin typeface="TH Sarabun New" panose="020B0500040200020003" pitchFamily="34" charset="-34"/>
                  <a:ea typeface="Times New Roman" panose="02020603050405020304" pitchFamily="18" charset="0"/>
                </a:rPr>
                <a:t>)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th-TH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H Sarabun New" panose="020B0500040200020003" pitchFamily="34" charset="-34"/>
                </a:rPr>
                <a:t> 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371BF7A-7B81-D046-91A3-847A6508C89C}"/>
                </a:ext>
              </a:extLst>
            </p:cNvPr>
            <p:cNvSpPr/>
            <p:nvPr/>
          </p:nvSpPr>
          <p:spPr>
            <a:xfrm>
              <a:off x="1103029" y="-1"/>
              <a:ext cx="1718085" cy="154161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th-TH" sz="2000" b="1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TH Sarabun New" panose="020B0500040200020003" pitchFamily="34" charset="-34"/>
                  <a:ea typeface="Times New Roman" panose="02020603050405020304" pitchFamily="18" charset="0"/>
                </a:rPr>
                <a:t>Pre-Processing 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effectLst/>
                  <a:latin typeface="TH Sarabun New" panose="020B0500040200020003" pitchFamily="34" charset="-34"/>
                  <a:ea typeface="Times New Roman" panose="02020603050405020304" pitchFamily="18" charset="0"/>
                </a:rPr>
                <a:t>- Image Enhancement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effectLst/>
                  <a:latin typeface="TH Sarabun New" panose="020B0500040200020003" pitchFamily="34" charset="-34"/>
                  <a:ea typeface="Times New Roman" panose="02020603050405020304" pitchFamily="18" charset="0"/>
                </a:rPr>
                <a:t>Resize, Crop, Contrast, Smoot, noise  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effectLst/>
                  <a:latin typeface="TH Sarabun New" panose="020B0500040200020003" pitchFamily="34" charset="-34"/>
                  <a:ea typeface="Times New Roman" panose="02020603050405020304" pitchFamily="18" charset="0"/>
                </a:rPr>
                <a:t>- </a:t>
              </a:r>
              <a:r>
                <a:rPr lang="th-TH" dirty="0">
                  <a:effectLst/>
                  <a:latin typeface="TH Sarabun New" panose="020B0500040200020003" pitchFamily="34" charset="-34"/>
                  <a:ea typeface="Times New Roman" panose="02020603050405020304" pitchFamily="18" charset="0"/>
                </a:rPr>
                <a:t>การสกัดภาพมือ</a:t>
              </a:r>
              <a:r>
                <a:rPr lang="en-US" dirty="0">
                  <a:effectLst/>
                  <a:latin typeface="TH Sarabun New" panose="020B0500040200020003" pitchFamily="34" charset="-34"/>
                  <a:ea typeface="Times New Roman" panose="02020603050405020304" pitchFamily="18" charset="0"/>
                </a:rPr>
                <a:t> (Segmentation</a:t>
              </a:r>
              <a:r>
                <a:rPr lang="th-TH" dirty="0">
                  <a:effectLst/>
                  <a:latin typeface="TH Sarabun New" panose="020B0500040200020003" pitchFamily="34" charset="-34"/>
                  <a:ea typeface="Times New Roman" panose="02020603050405020304" pitchFamily="18" charset="0"/>
                </a:rPr>
                <a:t>)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effectLst/>
                  <a:latin typeface="TH Sarabun New" panose="020B0500040200020003" pitchFamily="34" charset="-34"/>
                  <a:ea typeface="Times New Roman" panose="02020603050405020304" pitchFamily="18" charset="0"/>
                </a:rPr>
                <a:t>- </a:t>
              </a:r>
              <a:r>
                <a:rPr lang="th-TH" dirty="0">
                  <a:effectLst/>
                  <a:latin typeface="TH Sarabun New" panose="020B0500040200020003" pitchFamily="34" charset="-34"/>
                  <a:ea typeface="Times New Roman" panose="02020603050405020304" pitchFamily="18" charset="0"/>
                </a:rPr>
                <a:t>การดึงลักษณะเด่นมือ</a:t>
              </a:r>
              <a:r>
                <a:rPr lang="en-US" dirty="0">
                  <a:effectLst/>
                  <a:latin typeface="TH Sarabun New" panose="020B0500040200020003" pitchFamily="34" charset="-34"/>
                  <a:ea typeface="Times New Roman" panose="02020603050405020304" pitchFamily="18" charset="0"/>
                </a:rPr>
                <a:t> Feature Extraction : </a:t>
              </a:r>
              <a:r>
                <a:rPr lang="en-US" b="1" dirty="0">
                  <a:effectLst/>
                  <a:latin typeface="TH Sarabun New" panose="020B0500040200020003" pitchFamily="34" charset="-34"/>
                  <a:ea typeface="Times New Roman" panose="02020603050405020304" pitchFamily="18" charset="0"/>
                </a:rPr>
                <a:t>HOG</a:t>
              </a:r>
              <a:r>
                <a:rPr lang="en-US" dirty="0">
                  <a:effectLst/>
                  <a:latin typeface="TH Sarabun New" panose="020B0500040200020003" pitchFamily="34" charset="-34"/>
                  <a:ea typeface="Times New Roman" panose="02020603050405020304" pitchFamily="18" charset="0"/>
                </a:rPr>
                <a:t>, SIFT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effectLst/>
                  <a:latin typeface="TH Sarabun New" panose="020B0500040200020003" pitchFamily="34" charset="-34"/>
                  <a:ea typeface="Times New Roman" panose="02020603050405020304" pitchFamily="18" charset="0"/>
                </a:rPr>
                <a:t> 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2F64F6C-A5B4-4C49-8685-92ED4BB34F30}"/>
                </a:ext>
              </a:extLst>
            </p:cNvPr>
            <p:cNvSpPr/>
            <p:nvPr/>
          </p:nvSpPr>
          <p:spPr>
            <a:xfrm>
              <a:off x="4434843" y="6866"/>
              <a:ext cx="1004933" cy="53530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th-TH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H Sarabun New" panose="020B0500040200020003" pitchFamily="34" charset="-34"/>
                </a:rPr>
                <a:t>แปลผล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effectLst/>
                  <a:latin typeface="TH Sarabun New" panose="020B0500040200020003" pitchFamily="34" charset="-34"/>
                  <a:ea typeface="Times New Roman" panose="02020603050405020304" pitchFamily="18" charset="0"/>
                </a:rPr>
                <a:t>Translate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A41BC6F-9720-704C-AE91-4ECF9EAA3005}"/>
                </a:ext>
              </a:extLst>
            </p:cNvPr>
            <p:cNvCxnSpPr/>
            <p:nvPr/>
          </p:nvCxnSpPr>
          <p:spPr>
            <a:xfrm>
              <a:off x="927405" y="259448"/>
              <a:ext cx="16323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D632121-894D-3649-A165-4CE91396C00A}"/>
                </a:ext>
              </a:extLst>
            </p:cNvPr>
            <p:cNvCxnSpPr/>
            <p:nvPr/>
          </p:nvCxnSpPr>
          <p:spPr>
            <a:xfrm>
              <a:off x="2821539" y="259448"/>
              <a:ext cx="16323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9F7B76F-F590-F04B-AC58-39EE999A529E}"/>
                </a:ext>
              </a:extLst>
            </p:cNvPr>
            <p:cNvCxnSpPr/>
            <p:nvPr/>
          </p:nvCxnSpPr>
          <p:spPr>
            <a:xfrm>
              <a:off x="4271550" y="293101"/>
              <a:ext cx="16323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487C8D6-A25B-724E-8990-F427E8D9DA1E}"/>
                </a:ext>
              </a:extLst>
            </p:cNvPr>
            <p:cNvSpPr/>
            <p:nvPr/>
          </p:nvSpPr>
          <p:spPr>
            <a:xfrm>
              <a:off x="-52250" y="-2"/>
              <a:ext cx="973182" cy="60742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th-TH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H Sarabun New" panose="020B0500040200020003" pitchFamily="34" charset="-34"/>
                </a:rPr>
                <a:t>นำภาพเข้า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000000"/>
                  </a:solidFill>
                  <a:effectLst/>
                  <a:latin typeface="TH Sarabun New" panose="020B0500040200020003" pitchFamily="34" charset="-34"/>
                  <a:ea typeface="Times New Roman" panose="02020603050405020304" pitchFamily="18" charset="0"/>
                </a:rPr>
                <a:t>Image Capture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E03DE56-49B6-5749-8D50-E4C54B6A9A58}"/>
                </a:ext>
              </a:extLst>
            </p:cNvPr>
            <p:cNvSpPr/>
            <p:nvPr/>
          </p:nvSpPr>
          <p:spPr>
            <a:xfrm>
              <a:off x="2984189" y="336"/>
              <a:ext cx="1287361" cy="1336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TH Sarabun New" panose="020B0500040200020003" pitchFamily="34" charset="-34"/>
                  <a:ea typeface="Times New Roman" panose="02020603050405020304" pitchFamily="18" charset="0"/>
                </a:rPr>
                <a:t>Training &amp; Classify 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b="1" u="sng" dirty="0">
                  <a:effectLst/>
                  <a:latin typeface="TH Sarabun New" panose="020B0500040200020003" pitchFamily="34" charset="-34"/>
                  <a:ea typeface="Times New Roman" panose="02020603050405020304" pitchFamily="18" charset="0"/>
                </a:rPr>
                <a:t>- CNN</a:t>
              </a:r>
              <a:endParaRPr lang="en-US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b="1" u="sng" dirty="0">
                  <a:effectLst/>
                  <a:latin typeface="TH Sarabun New" panose="020B0500040200020003" pitchFamily="34" charset="-34"/>
                  <a:ea typeface="Times New Roman" panose="02020603050405020304" pitchFamily="18" charset="0"/>
                </a:rPr>
                <a:t>- DC CNN</a:t>
              </a:r>
              <a:endParaRPr lang="en-US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b="1" u="sng" dirty="0">
                  <a:effectLst/>
                  <a:latin typeface="TH Sarabun New" panose="020B0500040200020003" pitchFamily="34" charset="-34"/>
                  <a:ea typeface="Times New Roman" panose="02020603050405020304" pitchFamily="18" charset="0"/>
                </a:rPr>
                <a:t>- Deep CNN</a:t>
              </a:r>
              <a:endParaRPr lang="en-US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effectLst/>
                  <a:latin typeface="TH Sarabun New" panose="020B0500040200020003" pitchFamily="34" charset="-34"/>
                  <a:ea typeface="Times New Roman" panose="02020603050405020304" pitchFamily="18" charset="0"/>
                </a:rPr>
                <a:t>- </a:t>
              </a:r>
              <a:r>
                <a:rPr lang="en-US" dirty="0" err="1">
                  <a:effectLst/>
                  <a:latin typeface="TH Sarabun New" panose="020B0500040200020003" pitchFamily="34" charset="-34"/>
                  <a:ea typeface="Times New Roman" panose="02020603050405020304" pitchFamily="18" charset="0"/>
                </a:rPr>
                <a:t>kNN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effectLst/>
                  <a:latin typeface="TH Sarabun New" panose="020B0500040200020003" pitchFamily="34" charset="-34"/>
                  <a:ea typeface="Times New Roman" panose="02020603050405020304" pitchFamily="18" charset="0"/>
                </a:rPr>
                <a:t>- SVM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3705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396" y="346961"/>
            <a:ext cx="8259098" cy="763526"/>
          </a:xfrm>
        </p:spPr>
        <p:txBody>
          <a:bodyPr>
            <a:noAutofit/>
          </a:bodyPr>
          <a:lstStyle/>
          <a:p>
            <a:r>
              <a:rPr lang="th-TH" b="1" dirty="0">
                <a:cs typeface="TH Baijam" panose="02000506000000020004" pitchFamily="2" charset="-34"/>
              </a:rPr>
              <a:t>วิธีดำเนินการ</a:t>
            </a:r>
            <a:r>
              <a:rPr lang="th-TH" sz="3200" b="1" dirty="0">
                <a:cs typeface="TH Baijam" panose="02000506000000020004" pitchFamily="2" charset="-34"/>
              </a:rPr>
              <a:t>วิจัย</a:t>
            </a:r>
            <a:endParaRPr lang="th-TH" sz="2800" dirty="0">
              <a:cs typeface="TH Baijam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A1057D-9DD1-2E42-9C6A-98814162B407}"/>
              </a:ext>
            </a:extLst>
          </p:cNvPr>
          <p:cNvSpPr txBox="1"/>
          <p:nvPr/>
        </p:nvSpPr>
        <p:spPr>
          <a:xfrm>
            <a:off x="193965" y="1492250"/>
            <a:ext cx="8506690" cy="4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h-TH" sz="2400" b="1" dirty="0">
                <a:latin typeface="TH Baijam" panose="02000506000000020004" pitchFamily="2" charset="-34"/>
                <a:cs typeface="TH Baijam" panose="02000506000000020004" pitchFamily="2" charset="-34"/>
              </a:rPr>
              <a:t>การปรับปรงข้อมูลก่อนประมวลผล (</a:t>
            </a:r>
            <a:r>
              <a:rPr lang="en-US" sz="2400" b="1" dirty="0">
                <a:latin typeface="TH Baijam" panose="02000506000000020004" pitchFamily="2" charset="-34"/>
                <a:cs typeface="TH Baijam" panose="02000506000000020004" pitchFamily="2" charset="-34"/>
              </a:rPr>
              <a:t>Pre-Processing) </a:t>
            </a:r>
            <a:r>
              <a:rPr lang="en-US" sz="2000" dirty="0">
                <a:latin typeface="TH Baijam" panose="02000506000000020004" pitchFamily="2" charset="-34"/>
                <a:cs typeface="TH Baijam" panose="02000506000000020004" pitchFamily="2" charset="-34"/>
              </a:rPr>
              <a:t>	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A700683-5F36-A441-8BCA-C737FBEDC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945" y="1263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B6ED24E1-8F46-5042-8A8D-A235AB08C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2574" y="3316873"/>
            <a:ext cx="2247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]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2DACBC-A0CB-EE4E-A46C-852991200206}"/>
              </a:ext>
            </a:extLst>
          </p:cNvPr>
          <p:cNvSpPr/>
          <p:nvPr/>
        </p:nvSpPr>
        <p:spPr>
          <a:xfrm>
            <a:off x="401781" y="1949450"/>
            <a:ext cx="46432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ทำการตรวจจับมือ (</a:t>
            </a:r>
            <a:r>
              <a:rPr lang="en-US" sz="22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Detection) </a:t>
            </a:r>
            <a:r>
              <a:rPr lang="th-TH" sz="22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กรณีที่เป็นภาพเคลื่อนไหวจะทำการแสดงภาษามือหนึ่งท่าโดยปกติจะใช้เวลา 1.5 วินาทีและมีประมาณ 45 เฟรม ซึ่งอาจจะยาวหรือสั้นกว่านั้นขึ้นอยู่กับผู้คนและสถานการณ์ </a:t>
            </a:r>
            <a:r>
              <a:rPr lang="en-US" sz="22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[44]</a:t>
            </a:r>
            <a:r>
              <a:rPr lang="th-TH" sz="22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 ดังนั้นจำเป็นต้องทำการ แยกภาพออกจากไฟล์ภาพเคลื่อนไหวออกมาทำการวิเคราะห์ต่อไป โดยการแปลงวีดีโอเป็นภาพนิ่งและเฟรมที่มีขนาดเท่ากัน จากนั้นดึงเฟรมหลักออกมาโดยการคำนวณการไล่ระดับสีระหว่างเฟรม </a:t>
            </a:r>
            <a:r>
              <a:rPr lang="en-US" sz="22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[34]</a:t>
            </a:r>
            <a:r>
              <a:rPr lang="th-TH" sz="22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ดังภาพ</a:t>
            </a:r>
            <a:r>
              <a:rPr lang="en-US" sz="2200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91F2ED-8592-8E47-9493-A81E07CE73F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3"/>
          <a:stretch/>
        </p:blipFill>
        <p:spPr bwMode="auto">
          <a:xfrm>
            <a:off x="5045017" y="1949450"/>
            <a:ext cx="3850751" cy="16316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5863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396" y="346961"/>
            <a:ext cx="8259098" cy="763526"/>
          </a:xfrm>
        </p:spPr>
        <p:txBody>
          <a:bodyPr>
            <a:noAutofit/>
          </a:bodyPr>
          <a:lstStyle/>
          <a:p>
            <a:r>
              <a:rPr lang="th-TH" b="1" dirty="0">
                <a:cs typeface="TH Baijam" panose="02000506000000020004" pitchFamily="2" charset="-34"/>
              </a:rPr>
              <a:t>วิธีดำเนินการ</a:t>
            </a:r>
            <a:r>
              <a:rPr lang="th-TH" sz="3200" b="1" dirty="0">
                <a:cs typeface="TH Baijam" panose="02000506000000020004" pitchFamily="2" charset="-34"/>
              </a:rPr>
              <a:t>วิจัย</a:t>
            </a:r>
            <a:endParaRPr lang="th-TH" sz="2800" dirty="0">
              <a:cs typeface="TH Baijam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A1057D-9DD1-2E42-9C6A-98814162B407}"/>
              </a:ext>
            </a:extLst>
          </p:cNvPr>
          <p:cNvSpPr txBox="1"/>
          <p:nvPr/>
        </p:nvSpPr>
        <p:spPr>
          <a:xfrm>
            <a:off x="193965" y="1492250"/>
            <a:ext cx="8506690" cy="4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h-TH" sz="2400" b="1" dirty="0">
                <a:latin typeface="TH Baijam" panose="02000506000000020004" pitchFamily="2" charset="-34"/>
                <a:cs typeface="TH Baijam" panose="02000506000000020004" pitchFamily="2" charset="-34"/>
              </a:rPr>
              <a:t>การปรับปรงข้อมูลก่อนประมวลผล (</a:t>
            </a:r>
            <a:r>
              <a:rPr lang="en-US" sz="2400" b="1" dirty="0">
                <a:latin typeface="TH Baijam" panose="02000506000000020004" pitchFamily="2" charset="-34"/>
                <a:cs typeface="TH Baijam" panose="02000506000000020004" pitchFamily="2" charset="-34"/>
              </a:rPr>
              <a:t>Pre-Processing) </a:t>
            </a:r>
            <a:r>
              <a:rPr lang="en-US" sz="2000" dirty="0">
                <a:latin typeface="TH Baijam" panose="02000506000000020004" pitchFamily="2" charset="-34"/>
                <a:cs typeface="TH Baijam" panose="02000506000000020004" pitchFamily="2" charset="-34"/>
              </a:rPr>
              <a:t>	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A700683-5F36-A441-8BCA-C737FBEDC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945" y="1263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B6ED24E1-8F46-5042-8A8D-A235AB08C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2574" y="3316873"/>
            <a:ext cx="2247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]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2DACBC-A0CB-EE4E-A46C-852991200206}"/>
              </a:ext>
            </a:extLst>
          </p:cNvPr>
          <p:cNvSpPr/>
          <p:nvPr/>
        </p:nvSpPr>
        <p:spPr>
          <a:xfrm>
            <a:off x="415636" y="1975902"/>
            <a:ext cx="46432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ทำการปรับปรุงภาพ </a:t>
            </a:r>
            <a:r>
              <a:rPr lang="en-US" sz="24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Image Enhancement </a:t>
            </a:r>
            <a:r>
              <a:rPr lang="th-TH" sz="24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ประกอบไปด้วยการปรับ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การปรับปรุงขนาด (</a:t>
            </a:r>
            <a:r>
              <a:rPr lang="en-US" sz="24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Resize)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การปรับแสงและความคมชัด (</a:t>
            </a:r>
            <a:r>
              <a:rPr lang="en-US" sz="24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Contrast)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การตัดส่วน (</a:t>
            </a:r>
            <a:r>
              <a:rPr lang="en-US" sz="24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Crop)</a:t>
            </a:r>
          </a:p>
        </p:txBody>
      </p:sp>
    </p:spTree>
    <p:extLst>
      <p:ext uri="{BB962C8B-B14F-4D97-AF65-F5344CB8AC3E}">
        <p14:creationId xmlns:p14="http://schemas.microsoft.com/office/powerpoint/2010/main" val="3158137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396" y="346961"/>
            <a:ext cx="8259098" cy="763526"/>
          </a:xfrm>
        </p:spPr>
        <p:txBody>
          <a:bodyPr>
            <a:noAutofit/>
          </a:bodyPr>
          <a:lstStyle/>
          <a:p>
            <a:r>
              <a:rPr lang="th-TH" b="1" dirty="0">
                <a:cs typeface="TH Baijam" panose="02000506000000020004" pitchFamily="2" charset="-34"/>
              </a:rPr>
              <a:t>วิธีดำเนินการ</a:t>
            </a:r>
            <a:r>
              <a:rPr lang="th-TH" sz="3200" b="1" dirty="0">
                <a:cs typeface="TH Baijam" panose="02000506000000020004" pitchFamily="2" charset="-34"/>
              </a:rPr>
              <a:t>วิจัย</a:t>
            </a:r>
            <a:endParaRPr lang="th-TH" sz="2800" dirty="0">
              <a:cs typeface="TH Baijam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A1057D-9DD1-2E42-9C6A-98814162B407}"/>
              </a:ext>
            </a:extLst>
          </p:cNvPr>
          <p:cNvSpPr txBox="1"/>
          <p:nvPr/>
        </p:nvSpPr>
        <p:spPr>
          <a:xfrm>
            <a:off x="193965" y="1492250"/>
            <a:ext cx="8506690" cy="4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h-TH" sz="2400" b="1" dirty="0">
                <a:latin typeface="TH Baijam" panose="02000506000000020004" pitchFamily="2" charset="-34"/>
                <a:cs typeface="TH Baijam" panose="02000506000000020004" pitchFamily="2" charset="-34"/>
              </a:rPr>
              <a:t>การปรับปรงข้อมูลก่อนประมวลผล (</a:t>
            </a:r>
            <a:r>
              <a:rPr lang="en-US" sz="2400" b="1" dirty="0">
                <a:latin typeface="TH Baijam" panose="02000506000000020004" pitchFamily="2" charset="-34"/>
                <a:cs typeface="TH Baijam" panose="02000506000000020004" pitchFamily="2" charset="-34"/>
              </a:rPr>
              <a:t>Pre-Processing) </a:t>
            </a:r>
            <a:r>
              <a:rPr lang="en-US" sz="2000" dirty="0">
                <a:latin typeface="TH Baijam" panose="02000506000000020004" pitchFamily="2" charset="-34"/>
                <a:cs typeface="TH Baijam" panose="02000506000000020004" pitchFamily="2" charset="-34"/>
              </a:rPr>
              <a:t>	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A700683-5F36-A441-8BCA-C737FBEDC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945" y="1263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B6ED24E1-8F46-5042-8A8D-A235AB08C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2574" y="3316873"/>
            <a:ext cx="2247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]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2DACBC-A0CB-EE4E-A46C-852991200206}"/>
              </a:ext>
            </a:extLst>
          </p:cNvPr>
          <p:cNvSpPr/>
          <p:nvPr/>
        </p:nvSpPr>
        <p:spPr>
          <a:xfrm>
            <a:off x="415636" y="1975902"/>
            <a:ext cx="41563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การสกัดภาพมือ (</a:t>
            </a:r>
            <a:r>
              <a:rPr lang="en-US" sz="20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Segmentation) </a:t>
            </a:r>
            <a:r>
              <a:rPr lang="th-TH" sz="20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เป็นการแบ่งส่วนภาพที่ใช้ค่าสีในการนำมาใช้แบ่งส่วน ซึ่งสี </a:t>
            </a:r>
            <a:r>
              <a:rPr lang="en-US" sz="20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RGB (</a:t>
            </a:r>
            <a:r>
              <a:rPr lang="th-TH" sz="20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แดงเขียวและน้ำเงิน) มีค่าสีที่ยากต่อการวิเคราะห์จุดของวัตถุที่เป็นมือเนื่องจากส่วนหนึ่งของภาพเป็นพื้นหลัง ทำให้ในพื้นที่ดังกล่าวมีปัญหาต่อการสกัดภาพ เนื่องจากมีค่าสีที่หลากหลายจากสภาพแวดล้อมของสีที่มีหลากหลายโทนสี ดังนั้นการรับรู้สีเดียวที่มีความเข้มต่างกันจะทำให้เกิดช่วยแก้ปัญหาในการวิเคราะห์หรือนำไปใช้ โดยผู้วิจัยนำรูปแบบการเปลี่ยนค่าสีผิว </a:t>
            </a:r>
            <a:r>
              <a:rPr lang="en-US" sz="20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RGB &gt; </a:t>
            </a:r>
            <a:r>
              <a:rPr lang="en-US" sz="2000" dirty="0" err="1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YCbCr</a:t>
            </a:r>
            <a:endParaRPr lang="en-US" sz="2000" dirty="0">
              <a:latin typeface="TH Baijam" panose="02000506000000020004" pitchFamily="2" charset="-34"/>
              <a:ea typeface="Times New Roman" panose="02020603050405020304" pitchFamily="18" charset="0"/>
              <a:cs typeface="TH Baijam" panose="02000506000000020004" pitchFamily="2" charset="-34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B6ACB17-DC6A-944E-AB2F-2FED115F5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780539"/>
            <a:ext cx="1203367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7" name="Picture 49" descr="page2image3851264">
            <a:extLst>
              <a:ext uri="{FF2B5EF4-FFF2-40B4-BE49-F238E27FC236}">
                <a16:creationId xmlns:a16="http://schemas.microsoft.com/office/drawing/2014/main" id="{C9690D59-F7BA-C144-832C-16C4B3BE3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169" y="2048321"/>
            <a:ext cx="4078031" cy="160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329B3F-6E96-BB4B-8FBE-B6E2A22DEF5E}"/>
              </a:ext>
            </a:extLst>
          </p:cNvPr>
          <p:cNvSpPr/>
          <p:nvPr/>
        </p:nvSpPr>
        <p:spPr>
          <a:xfrm>
            <a:off x="7695938" y="3611393"/>
            <a:ext cx="1143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</a:rPr>
              <a:t>Jose L , 2017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1093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396" y="346961"/>
            <a:ext cx="8259098" cy="763526"/>
          </a:xfrm>
        </p:spPr>
        <p:txBody>
          <a:bodyPr>
            <a:noAutofit/>
          </a:bodyPr>
          <a:lstStyle/>
          <a:p>
            <a:r>
              <a:rPr lang="th-TH" b="1" dirty="0">
                <a:cs typeface="TH Baijam" panose="02000506000000020004" pitchFamily="2" charset="-34"/>
              </a:rPr>
              <a:t>วิธีดำเนินการ</a:t>
            </a:r>
            <a:r>
              <a:rPr lang="th-TH" sz="3200" b="1" dirty="0">
                <a:cs typeface="TH Baijam" panose="02000506000000020004" pitchFamily="2" charset="-34"/>
              </a:rPr>
              <a:t>วิจัย</a:t>
            </a:r>
            <a:endParaRPr lang="th-TH" sz="2800" dirty="0">
              <a:cs typeface="TH Baijam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A1057D-9DD1-2E42-9C6A-98814162B407}"/>
              </a:ext>
            </a:extLst>
          </p:cNvPr>
          <p:cNvSpPr txBox="1"/>
          <p:nvPr/>
        </p:nvSpPr>
        <p:spPr>
          <a:xfrm>
            <a:off x="193965" y="1492250"/>
            <a:ext cx="8506690" cy="4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h-TH" sz="2400" b="1" dirty="0">
                <a:latin typeface="TH Baijam" panose="02000506000000020004" pitchFamily="2" charset="-34"/>
                <a:cs typeface="TH Baijam" panose="02000506000000020004" pitchFamily="2" charset="-34"/>
              </a:rPr>
              <a:t>การปรับปรงข้อมูลก่อนประมวลผล (</a:t>
            </a:r>
            <a:r>
              <a:rPr lang="en-US" sz="2400" b="1" dirty="0">
                <a:latin typeface="TH Baijam" panose="02000506000000020004" pitchFamily="2" charset="-34"/>
                <a:cs typeface="TH Baijam" panose="02000506000000020004" pitchFamily="2" charset="-34"/>
              </a:rPr>
              <a:t>Pre-Processing) </a:t>
            </a:r>
            <a:r>
              <a:rPr lang="en-US" sz="2000" dirty="0">
                <a:latin typeface="TH Baijam" panose="02000506000000020004" pitchFamily="2" charset="-34"/>
                <a:cs typeface="TH Baijam" panose="02000506000000020004" pitchFamily="2" charset="-34"/>
              </a:rPr>
              <a:t>	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A700683-5F36-A441-8BCA-C737FBEDC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945" y="1263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B6ED24E1-8F46-5042-8A8D-A235AB08C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2574" y="3316873"/>
            <a:ext cx="2247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]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2DACBC-A0CB-EE4E-A46C-852991200206}"/>
              </a:ext>
            </a:extLst>
          </p:cNvPr>
          <p:cNvSpPr/>
          <p:nvPr/>
        </p:nvSpPr>
        <p:spPr>
          <a:xfrm>
            <a:off x="415636" y="1975902"/>
            <a:ext cx="41563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การสกัดภาพมือ (</a:t>
            </a:r>
            <a:r>
              <a:rPr lang="en-US" sz="20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Segmentation) </a:t>
            </a:r>
            <a:r>
              <a:rPr lang="th-TH" sz="20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เป็นการแบ่งส่วนภาพที่ใช้ค่าสีในการนำมาใช้แบ่งส่วน ซึ่งสี </a:t>
            </a:r>
            <a:r>
              <a:rPr lang="en-US" sz="20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RGB (</a:t>
            </a:r>
            <a:r>
              <a:rPr lang="th-TH" sz="20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แดงเขียวและน้ำเงิน) มีค่าสีที่ยากต่อการวิเคราะห์จุดของวัตถุที่เป็นมือเนื่องจากส่วนหนึ่งของภาพเป็นพื้นหลัง ทำให้ในพื้นที่ดังกล่าวมีปัญหาต่อการสกัดภาพ เนื่องจากมีค่าสีที่หลากหลายจากสภาพแวดล้อมของสีที่มีหลากหลายโทนสี ดังนั้นการรับรู้สีเดียวที่มีความเข้มต่างกันจะทำให้เกิดช่วยแก้ปัญหาในการวิเคราะห์หรือนำไปใช้ โดยผู้วิจัยนำรูปแบบการเปลี่ยนค่าสีผิว </a:t>
            </a:r>
            <a:r>
              <a:rPr lang="en-US" sz="20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RGB &gt; </a:t>
            </a:r>
            <a:r>
              <a:rPr lang="en-US" sz="2000" dirty="0" err="1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YCbCr</a:t>
            </a:r>
            <a:endParaRPr lang="en-US" sz="2000" dirty="0">
              <a:latin typeface="TH Baijam" panose="02000506000000020004" pitchFamily="2" charset="-34"/>
              <a:ea typeface="Times New Roman" panose="02020603050405020304" pitchFamily="18" charset="0"/>
              <a:cs typeface="TH Baijam" panose="02000506000000020004" pitchFamily="2" charset="-34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B6ACB17-DC6A-944E-AB2F-2FED115F5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780539"/>
            <a:ext cx="1203367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7" name="Picture 49" descr="page2image3851264">
            <a:extLst>
              <a:ext uri="{FF2B5EF4-FFF2-40B4-BE49-F238E27FC236}">
                <a16:creationId xmlns:a16="http://schemas.microsoft.com/office/drawing/2014/main" id="{C9690D59-F7BA-C144-832C-16C4B3BE3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169" y="2048321"/>
            <a:ext cx="4078031" cy="160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329B3F-6E96-BB4B-8FBE-B6E2A22DEF5E}"/>
              </a:ext>
            </a:extLst>
          </p:cNvPr>
          <p:cNvSpPr/>
          <p:nvPr/>
        </p:nvSpPr>
        <p:spPr>
          <a:xfrm>
            <a:off x="7695938" y="3611393"/>
            <a:ext cx="1143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</a:rPr>
              <a:t>Jose L , 2017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5925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396" y="346961"/>
            <a:ext cx="8259098" cy="763526"/>
          </a:xfrm>
        </p:spPr>
        <p:txBody>
          <a:bodyPr>
            <a:noAutofit/>
          </a:bodyPr>
          <a:lstStyle/>
          <a:p>
            <a:r>
              <a:rPr lang="th-TH" b="1" dirty="0">
                <a:cs typeface="TH Baijam" panose="02000506000000020004" pitchFamily="2" charset="-34"/>
              </a:rPr>
              <a:t>วิธีดำเนินการ</a:t>
            </a:r>
            <a:r>
              <a:rPr lang="th-TH" sz="3200" b="1" dirty="0">
                <a:cs typeface="TH Baijam" panose="02000506000000020004" pitchFamily="2" charset="-34"/>
              </a:rPr>
              <a:t>วิจัย</a:t>
            </a:r>
            <a:endParaRPr lang="th-TH" sz="2800" dirty="0">
              <a:cs typeface="TH Baijam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A1057D-9DD1-2E42-9C6A-98814162B407}"/>
              </a:ext>
            </a:extLst>
          </p:cNvPr>
          <p:cNvSpPr txBox="1"/>
          <p:nvPr/>
        </p:nvSpPr>
        <p:spPr>
          <a:xfrm>
            <a:off x="193965" y="1492250"/>
            <a:ext cx="8506690" cy="4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h-TH" sz="2400" b="1" dirty="0">
                <a:latin typeface="TH Baijam" panose="02000506000000020004" pitchFamily="2" charset="-34"/>
                <a:cs typeface="TH Baijam" panose="02000506000000020004" pitchFamily="2" charset="-34"/>
              </a:rPr>
              <a:t>การปรับปรงข้อมูลก่อนประมวลผล (</a:t>
            </a:r>
            <a:r>
              <a:rPr lang="en-US" sz="2400" b="1" dirty="0">
                <a:latin typeface="TH Baijam" panose="02000506000000020004" pitchFamily="2" charset="-34"/>
                <a:cs typeface="TH Baijam" panose="02000506000000020004" pitchFamily="2" charset="-34"/>
              </a:rPr>
              <a:t>Pre-Processing) </a:t>
            </a:r>
            <a:r>
              <a:rPr lang="en-US" sz="2000" dirty="0">
                <a:latin typeface="TH Baijam" panose="02000506000000020004" pitchFamily="2" charset="-34"/>
                <a:cs typeface="TH Baijam" panose="02000506000000020004" pitchFamily="2" charset="-34"/>
              </a:rPr>
              <a:t>	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A700683-5F36-A441-8BCA-C737FBEDC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945" y="1263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2DACBC-A0CB-EE4E-A46C-852991200206}"/>
              </a:ext>
            </a:extLst>
          </p:cNvPr>
          <p:cNvSpPr/>
          <p:nvPr/>
        </p:nvSpPr>
        <p:spPr>
          <a:xfrm>
            <a:off x="415636" y="1975902"/>
            <a:ext cx="41563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ทำการดึงลักษณะเด่น (</a:t>
            </a:r>
            <a:r>
              <a:rPr lang="en-US" sz="20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Feature Extraction) </a:t>
            </a:r>
            <a:r>
              <a:rPr lang="th-TH" sz="20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ในการเลือกใช้เทคนิคในการดึงลักษณะเด่นของ </a:t>
            </a:r>
            <a:r>
              <a:rPr lang="en-US" sz="20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HOG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B6ACB17-DC6A-944E-AB2F-2FED115F5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780539"/>
            <a:ext cx="1203367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329B3F-6E96-BB4B-8FBE-B6E2A22DEF5E}"/>
              </a:ext>
            </a:extLst>
          </p:cNvPr>
          <p:cNvSpPr/>
          <p:nvPr/>
        </p:nvSpPr>
        <p:spPr>
          <a:xfrm>
            <a:off x="7202857" y="3363092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</a:rPr>
              <a:t>Chana </a:t>
            </a:r>
            <a:r>
              <a:rPr lang="en-US" dirty="0" err="1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</a:rPr>
              <a:t>Chansri</a:t>
            </a:r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</a:rPr>
              <a:t>, 2016</a:t>
            </a:r>
            <a:r>
              <a:rPr lang="en-US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0B0FA0-FA11-D840-AA92-AC02326D82D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17086"/>
            <a:ext cx="4272653" cy="130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6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Baijam" panose="02000506000000020004" pitchFamily="2" charset="-34"/>
                <a:cs typeface="TH Baijam" panose="02000506000000020004" pitchFamily="2" charset="-34"/>
              </a:rPr>
              <a:t>ภาษามือ</a:t>
            </a:r>
            <a:endParaRPr lang="en-US" sz="40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เป็นภาษาแม่ของคนพิการทางการได้ยิน</a:t>
            </a:r>
            <a:r>
              <a:rPr lang="en-US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endParaRPr lang="th-TH" dirty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เป็นภาษาประจำชาติไทย</a:t>
            </a:r>
            <a:endParaRPr lang="en-US" dirty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ปัญหาเรื่องการสื่อสารกับบุคคลปกติ </a:t>
            </a:r>
          </a:p>
          <a:p>
            <a:r>
              <a:rPr lang="th-TH" dirty="0" err="1">
                <a:latin typeface="TH Baijam" panose="02000506000000020004" pitchFamily="2" charset="-34"/>
                <a:cs typeface="TH Baijam" panose="02000506000000020004" pitchFamily="2" charset="-34"/>
              </a:rPr>
              <a:t>เป็</a:t>
            </a: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นอ</a:t>
            </a:r>
            <a:r>
              <a:rPr lang="th-TH" dirty="0" err="1">
                <a:latin typeface="TH Baijam" panose="02000506000000020004" pitchFamily="2" charset="-34"/>
                <a:cs typeface="TH Baijam" panose="02000506000000020004" pitchFamily="2" charset="-34"/>
              </a:rPr>
              <a:t>วั</a:t>
            </a: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จนภาษาใช้มือในการสื่อสาร</a:t>
            </a:r>
            <a:endParaRPr lang="en-US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396" y="346961"/>
            <a:ext cx="8259098" cy="763526"/>
          </a:xfrm>
        </p:spPr>
        <p:txBody>
          <a:bodyPr>
            <a:noAutofit/>
          </a:bodyPr>
          <a:lstStyle/>
          <a:p>
            <a:r>
              <a:rPr lang="th-TH" b="1" dirty="0">
                <a:cs typeface="TH Baijam" panose="02000506000000020004" pitchFamily="2" charset="-34"/>
              </a:rPr>
              <a:t>วิธีดำเนินการ</a:t>
            </a:r>
            <a:r>
              <a:rPr lang="th-TH" sz="3200" b="1" dirty="0">
                <a:cs typeface="TH Baijam" panose="02000506000000020004" pitchFamily="2" charset="-34"/>
              </a:rPr>
              <a:t>วิจัย</a:t>
            </a:r>
            <a:endParaRPr lang="th-TH" sz="2800" dirty="0">
              <a:cs typeface="TH Baijam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A1057D-9DD1-2E42-9C6A-98814162B407}"/>
              </a:ext>
            </a:extLst>
          </p:cNvPr>
          <p:cNvSpPr txBox="1"/>
          <p:nvPr/>
        </p:nvSpPr>
        <p:spPr>
          <a:xfrm>
            <a:off x="193965" y="1492250"/>
            <a:ext cx="8506690" cy="54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latin typeface="TH Sarabun New" panose="020B0500040200020003" pitchFamily="34" charset="-34"/>
                <a:ea typeface="Times New Roman" panose="02020603050405020304" pitchFamily="18" charset="0"/>
              </a:rPr>
              <a:t>Training &amp; </a:t>
            </a:r>
            <a:r>
              <a:rPr lang="en-US" sz="3200" b="1" dirty="0">
                <a:latin typeface="TH Sarabun New" panose="020B0500040200020003" pitchFamily="34" charset="-34"/>
                <a:ea typeface="Times New Roman" panose="02020603050405020304" pitchFamily="18" charset="0"/>
              </a:rPr>
              <a:t>Classify</a:t>
            </a:r>
            <a:r>
              <a:rPr lang="en-US" sz="2800" b="1" dirty="0">
                <a:latin typeface="TH Sarabun New" panose="020B0500040200020003" pitchFamily="34" charset="-34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TH Baijam" panose="02000506000000020004" pitchFamily="2" charset="-34"/>
                <a:cs typeface="TH Baijam" panose="02000506000000020004" pitchFamily="2" charset="-34"/>
              </a:rPr>
              <a:t>	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A700683-5F36-A441-8BCA-C737FBEDC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945" y="1263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2DACBC-A0CB-EE4E-A46C-852991200206}"/>
              </a:ext>
            </a:extLst>
          </p:cNvPr>
          <p:cNvSpPr/>
          <p:nvPr/>
        </p:nvSpPr>
        <p:spPr>
          <a:xfrm>
            <a:off x="415635" y="1975902"/>
            <a:ext cx="82850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ทำพัฒนากระบวนการใหม่ ในการรู้จำภาพภาษามือด้วยวิธีการการเรียนรู้เชิงลึก (</a:t>
            </a:r>
            <a:r>
              <a:rPr lang="en-US" sz="24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Deep Learning)  </a:t>
            </a:r>
            <a:r>
              <a:rPr lang="th-TH" sz="24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โดยใช้โครงข่ายประสาทเทียมแบบ คอนโวลูชัน </a:t>
            </a:r>
            <a:r>
              <a:rPr lang="en-US" sz="24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Convolutional Neural Networks (CNN) </a:t>
            </a:r>
            <a:r>
              <a:rPr lang="th-TH" sz="24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และทำทดลองใช้ </a:t>
            </a:r>
            <a:r>
              <a:rPr lang="en-US" sz="24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KNN, SVM  </a:t>
            </a:r>
            <a:r>
              <a:rPr lang="th-TH" sz="24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เพื่อเปรียบเทียบการรู้จำท่าทางและตัวอักษร สระ วรรณยุกต์ภาษามือไทย</a:t>
            </a:r>
            <a:endParaRPr lang="en-US" sz="2400" dirty="0">
              <a:latin typeface="TH Baijam" panose="02000506000000020004" pitchFamily="2" charset="-34"/>
              <a:ea typeface="Times New Roman" panose="02020603050405020304" pitchFamily="18" charset="0"/>
              <a:cs typeface="TH Baijam" panose="02000506000000020004" pitchFamily="2" charset="-34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B6ACB17-DC6A-944E-AB2F-2FED115F5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780539"/>
            <a:ext cx="1203367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86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4193" y="2571750"/>
            <a:ext cx="8118986" cy="1578077"/>
          </a:xfrm>
        </p:spPr>
        <p:txBody>
          <a:bodyPr>
            <a:normAutofit/>
          </a:bodyPr>
          <a:lstStyle/>
          <a:p>
            <a:r>
              <a:rPr lang="th-TH" sz="4800" b="1" dirty="0">
                <a:latin typeface="TH Baijam" panose="02000506000000020004" pitchFamily="2" charset="-34"/>
                <a:cs typeface="TH Baijam" panose="02000506000000020004" pitchFamily="2" charset="-34"/>
              </a:rPr>
              <a:t>แผนงานวิจัย</a:t>
            </a:r>
          </a:p>
        </p:txBody>
      </p:sp>
    </p:spTree>
    <p:extLst>
      <p:ext uri="{BB962C8B-B14F-4D97-AF65-F5344CB8AC3E}">
        <p14:creationId xmlns:p14="http://schemas.microsoft.com/office/powerpoint/2010/main" val="419119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22528" y="443407"/>
            <a:ext cx="7121472" cy="725349"/>
          </a:xfrm>
        </p:spPr>
        <p:txBody>
          <a:bodyPr>
            <a:normAutofit/>
          </a:bodyPr>
          <a:lstStyle/>
          <a:p>
            <a:r>
              <a:rPr lang="th-TH" sz="4000" b="1" dirty="0">
                <a:latin typeface="TH Baijam" panose="02000506000000020004" pitchFamily="2" charset="-34"/>
                <a:cs typeface="TH Baijam" panose="02000506000000020004" pitchFamily="2" charset="-34"/>
              </a:rPr>
              <a:t>แผนในการดำเนินการวิจัยมี </a:t>
            </a:r>
            <a:r>
              <a:rPr lang="en-US" sz="4000" b="1" dirty="0">
                <a:latin typeface="TH Baijam" panose="02000506000000020004" pitchFamily="2" charset="-34"/>
                <a:cs typeface="TH Baijam" panose="02000506000000020004" pitchFamily="2" charset="-34"/>
              </a:rPr>
              <a:t>4 </a:t>
            </a:r>
            <a:r>
              <a:rPr lang="th-TH" sz="4000" b="1" dirty="0">
                <a:latin typeface="TH Baijam" panose="02000506000000020004" pitchFamily="2" charset="-34"/>
                <a:cs typeface="TH Baijam" panose="02000506000000020004" pitchFamily="2" charset="-34"/>
              </a:rPr>
              <a:t>กระบวนการ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4DF873-26C3-384D-9C14-D22E28E0EC0F}"/>
              </a:ext>
            </a:extLst>
          </p:cNvPr>
          <p:cNvSpPr/>
          <p:nvPr/>
        </p:nvSpPr>
        <p:spPr>
          <a:xfrm>
            <a:off x="2556046" y="1168756"/>
            <a:ext cx="60544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2400" b="1" dirty="0">
                <a:latin typeface="TH Baijam" panose="02000506000000020004" pitchFamily="2" charset="-34"/>
                <a:cs typeface="TH Baijam" panose="02000506000000020004" pitchFamily="2" charset="-34"/>
              </a:rPr>
              <a:t>การพัฒนาอัลกอริทึมที่การใช้มือเดียวในการสื่อสารแต่ให้ความหมายคงเดิม (</a:t>
            </a:r>
            <a:r>
              <a:rPr lang="en-US" sz="2400" b="1" dirty="0">
                <a:latin typeface="TH Baijam" panose="02000506000000020004" pitchFamily="2" charset="-34"/>
                <a:cs typeface="TH Baijam" panose="02000506000000020004" pitchFamily="2" charset="-34"/>
              </a:rPr>
              <a:t>Static + Single Hand Left, Right</a:t>
            </a:r>
            <a:r>
              <a:rPr lang="th-TH" sz="2400" b="1" dirty="0">
                <a:latin typeface="TH Baijam" panose="02000506000000020004" pitchFamily="2" charset="-34"/>
                <a:cs typeface="TH Baijam" panose="02000506000000020004" pitchFamily="2" charset="-34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400" b="1" dirty="0">
                <a:latin typeface="TH Baijam" panose="02000506000000020004" pitchFamily="2" charset="-34"/>
                <a:cs typeface="TH Baijam" panose="02000506000000020004" pitchFamily="2" charset="-34"/>
              </a:rPr>
              <a:t>การพัฒนาอัลกอริทึมในการรู้จำภาษามือที่ใช้สองมือในการสื่อสาร</a:t>
            </a:r>
            <a:r>
              <a:rPr lang="en-US" sz="2400" b="1" dirty="0">
                <a:latin typeface="TH Baijam" panose="02000506000000020004" pitchFamily="2" charset="-34"/>
                <a:cs typeface="TH Baijam" panose="02000506000000020004" pitchFamily="2" charset="-34"/>
              </a:rPr>
              <a:t> (Static + Second Hand)</a:t>
            </a:r>
            <a:endParaRPr lang="th-TH" sz="24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2400" b="1" dirty="0">
                <a:latin typeface="TH Baijam" panose="02000506000000020004" pitchFamily="2" charset="-34"/>
                <a:cs typeface="TH Baijam" panose="02000506000000020004" pitchFamily="2" charset="-34"/>
              </a:rPr>
              <a:t>การพัฒนาอัลกอริทึมในการรู้จำภาษามือที่มีลักษณะเป็นการเคลื่อนไหวหลายจังหวะ (</a:t>
            </a:r>
            <a:r>
              <a:rPr lang="en-US" sz="2400" b="1" dirty="0">
                <a:latin typeface="TH Baijam" panose="02000506000000020004" pitchFamily="2" charset="-34"/>
                <a:cs typeface="TH Baijam" panose="02000506000000020004" pitchFamily="2" charset="-34"/>
              </a:rPr>
              <a:t>Video</a:t>
            </a:r>
            <a:r>
              <a:rPr lang="th-TH" sz="2400" b="1" dirty="0">
                <a:latin typeface="TH Baijam" panose="02000506000000020004" pitchFamily="2" charset="-34"/>
                <a:cs typeface="TH Baijam" panose="02000506000000020004" pitchFamily="2" charset="-34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400" b="1" dirty="0">
                <a:latin typeface="TH Baijam" panose="02000506000000020004" pitchFamily="2" charset="-34"/>
                <a:cs typeface="TH Baijam" panose="02000506000000020004" pitchFamily="2" charset="-34"/>
              </a:rPr>
              <a:t>การพัฒนาอัลกอริทึมในการรู้จำภาษามือที่ใช้สองมือในการสื่อสารและเคลื่อนไหวหลายจังหวะ </a:t>
            </a:r>
            <a:r>
              <a:rPr lang="en-US" sz="2400" b="1" dirty="0">
                <a:latin typeface="TH Baijam" panose="02000506000000020004" pitchFamily="2" charset="-34"/>
                <a:cs typeface="TH Baijam" panose="02000506000000020004" pitchFamily="2" charset="-34"/>
              </a:rPr>
              <a:t>(Video + Dynamic)</a:t>
            </a:r>
            <a:endParaRPr lang="th-TH" sz="24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0938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>
                <a:latin typeface="TH Baijam" panose="02000506000000020004" pitchFamily="2" charset="-34"/>
                <a:cs typeface="TH Baijam" panose="02000506000000020004" pitchFamily="2" charset="-34"/>
              </a:rPr>
              <a:t>การนำเทคโนโลยี</a:t>
            </a:r>
            <a:br>
              <a:rPr lang="th-TH" b="1" dirty="0">
                <a:latin typeface="TH Baijam" panose="02000506000000020004" pitchFamily="2" charset="-34"/>
                <a:cs typeface="TH Baijam" panose="02000506000000020004" pitchFamily="2" charset="-34"/>
              </a:rPr>
            </a:br>
            <a:r>
              <a:rPr lang="th-TH" b="1" dirty="0">
                <a:latin typeface="TH Baijam" panose="02000506000000020004" pitchFamily="2" charset="-34"/>
                <a:cs typeface="TH Baijam" panose="02000506000000020004" pitchFamily="2" charset="-34"/>
              </a:rPr>
              <a:t>เพื่อช่วยในการสื่อสาร</a:t>
            </a:r>
            <a:endParaRPr lang="en-US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-711200" y="1587746"/>
            <a:ext cx="4040188" cy="479822"/>
          </a:xfrm>
        </p:spPr>
        <p:txBody>
          <a:bodyPr/>
          <a:lstStyle/>
          <a:p>
            <a:r>
              <a:rPr lang="th-TH" u="sng" dirty="0">
                <a:latin typeface="TH Baijam" panose="02000506000000020004" pitchFamily="2" charset="-34"/>
                <a:cs typeface="TH Baijam" panose="02000506000000020004" pitchFamily="2" charset="-34"/>
              </a:rPr>
              <a:t>ถุงมือ </a:t>
            </a:r>
            <a:r>
              <a:rPr lang="en-US" u="sng" dirty="0">
                <a:latin typeface="TH Baijam" panose="02000506000000020004" pitchFamily="2" charset="-34"/>
                <a:cs typeface="TH Baijam" panose="02000506000000020004" pitchFamily="2" charset="-34"/>
              </a:rPr>
              <a:t>Sensor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2821190" y="1536990"/>
            <a:ext cx="4041775" cy="479822"/>
          </a:xfrm>
        </p:spPr>
        <p:txBody>
          <a:bodyPr/>
          <a:lstStyle/>
          <a:p>
            <a:r>
              <a:rPr lang="en-US" u="sng" dirty="0">
                <a:latin typeface="TH Baijam" panose="02000506000000020004" pitchFamily="2" charset="-34"/>
                <a:cs typeface="TH Baijam" panose="02000506000000020004" pitchFamily="2" charset="-34"/>
              </a:rPr>
              <a:t>Depth Image Recognition </a:t>
            </a:r>
          </a:p>
        </p:txBody>
      </p:sp>
      <p:pic>
        <p:nvPicPr>
          <p:cNvPr id="16" name="Content Placeholder 15" descr="A picture containing person&#13;&#10;&#13;&#10;Description automatically generated">
            <a:extLst>
              <a:ext uri="{FF2B5EF4-FFF2-40B4-BE49-F238E27FC236}">
                <a16:creationId xmlns:a16="http://schemas.microsoft.com/office/drawing/2014/main" id="{AA3BCDA9-3894-F247-AA51-0F624C03F94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112" y="2118324"/>
            <a:ext cx="2048917" cy="1549822"/>
          </a:xfr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0BB8C53-6460-5A48-B93E-2085C0213B21}"/>
              </a:ext>
            </a:extLst>
          </p:cNvPr>
          <p:cNvSpPr txBox="1">
            <a:spLocks/>
          </p:cNvSpPr>
          <p:nvPr/>
        </p:nvSpPr>
        <p:spPr>
          <a:xfrm>
            <a:off x="5489585" y="1587746"/>
            <a:ext cx="4041775" cy="47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3F486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/>
              <a:t>ภาพแบบดั้งเดิม</a:t>
            </a:r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F7EEC5FC-E75C-D640-ACDB-5FA3777EBE1E}"/>
              </a:ext>
            </a:extLst>
          </p:cNvPr>
          <p:cNvSpPr txBox="1">
            <a:spLocks/>
          </p:cNvSpPr>
          <p:nvPr/>
        </p:nvSpPr>
        <p:spPr>
          <a:xfrm>
            <a:off x="4842078" y="2067568"/>
            <a:ext cx="4041775" cy="2276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F4863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F4863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F4863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F4863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3F486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2" name="Content Placeholder 11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D47DC8D0-96B4-DC4F-8B98-5183B6F5D6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47" y="2118324"/>
            <a:ext cx="2591390" cy="1498423"/>
          </a:xfr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3A27C4-49C3-0C4B-95F2-BEFE351EEF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25" y="2090303"/>
            <a:ext cx="2249916" cy="2373824"/>
          </a:xfrm>
          <a:prstGeom prst="rect">
            <a:avLst/>
          </a:prstGeom>
        </p:spPr>
      </p:pic>
      <p:pic>
        <p:nvPicPr>
          <p:cNvPr id="23" name="Picture 22" descr="A picture containing red&#13;&#10;&#13;&#10;Description automatically generated">
            <a:extLst>
              <a:ext uri="{FF2B5EF4-FFF2-40B4-BE49-F238E27FC236}">
                <a16:creationId xmlns:a16="http://schemas.microsoft.com/office/drawing/2014/main" id="{9E737F2A-1865-BD43-9807-FC8C352148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44" y="2229470"/>
            <a:ext cx="1599176" cy="211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026" y="468322"/>
            <a:ext cx="8259098" cy="763526"/>
          </a:xfrm>
        </p:spPr>
        <p:txBody>
          <a:bodyPr>
            <a:normAutofit/>
          </a:bodyPr>
          <a:lstStyle/>
          <a:p>
            <a:r>
              <a:rPr lang="th-TH" b="1" dirty="0">
                <a:latin typeface="TH Baijam" panose="02000506000000020004" pitchFamily="2" charset="-34"/>
                <a:cs typeface="TH Baijam" panose="02000506000000020004" pitchFamily="2" charset="-34"/>
              </a:rPr>
              <a:t>ความมุ่งหมายของงานวิจัย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4" y="1796663"/>
            <a:ext cx="8695035" cy="3483348"/>
          </a:xfrm>
        </p:spPr>
        <p:txBody>
          <a:bodyPr>
            <a:normAutofit/>
          </a:bodyPr>
          <a:lstStyle/>
          <a:p>
            <a:r>
              <a:rPr lang="th-TH" sz="3200" dirty="0">
                <a:latin typeface="TH Baijam" panose="02000506000000020004" pitchFamily="2" charset="-34"/>
                <a:cs typeface="TH Baijam" panose="02000506000000020004" pitchFamily="2" charset="-34"/>
              </a:rPr>
              <a:t>เพื่อพัฒนาเทคโนโลยีสำหรับการแปลภาษามือเพื่อคนพิการทางการได้ยิน</a:t>
            </a:r>
          </a:p>
          <a:p>
            <a:r>
              <a:rPr lang="th-TH" sz="3200" dirty="0">
                <a:latin typeface="TH Baijam" panose="02000506000000020004" pitchFamily="2" charset="-34"/>
                <a:cs typeface="TH Baijam" panose="02000506000000020004" pitchFamily="2" charset="-34"/>
              </a:rPr>
              <a:t>เพื่อศึกษาประสิทธิภาพของเทคโนโลยีสำหรับการแปลภาษามือไทยเพื่อคนพิการทางการได้ยิน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203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7981" y="2322506"/>
            <a:ext cx="8118986" cy="1578077"/>
          </a:xfrm>
        </p:spPr>
        <p:txBody>
          <a:bodyPr>
            <a:normAutofit/>
          </a:bodyPr>
          <a:lstStyle/>
          <a:p>
            <a:r>
              <a:rPr lang="th-TH" sz="4800" b="1" dirty="0">
                <a:latin typeface="TH Baijam" panose="02000506000000020004" pitchFamily="2" charset="-34"/>
                <a:cs typeface="TH Baijam" panose="02000506000000020004" pitchFamily="2" charset="-34"/>
              </a:rPr>
              <a:t>ขอบเขตการศึกษา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862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Baijam" panose="02000506000000020004" pitchFamily="2" charset="-34"/>
                <a:cs typeface="TH Baijam" panose="02000506000000020004" pitchFamily="2" charset="-34"/>
              </a:rPr>
              <a:t>ขอบเขตการศึกษา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การสื่อสารภาษามือไทยตัวอักษรหรือพยัญชนะมีลักษณะการใช้ที่แตกต่างกันไปโดยแยกจากการใช้มือสื่อสารเพียงด้านเดียวซึ่งจะส่งผลต่อการแปลความหมาย ดังนั้นการศึกษาการแปลความหมายผ่านการรู้จำภาพ</a:t>
            </a:r>
            <a:r>
              <a:rPr lang="th-TH" u="sng" dirty="0">
                <a:latin typeface="TH Baijam" panose="02000506000000020004" pitchFamily="2" charset="-34"/>
                <a:cs typeface="TH Baijam" panose="02000506000000020004" pitchFamily="2" charset="-34"/>
              </a:rPr>
              <a:t>ภาษามือทั้งสองด้าน</a:t>
            </a: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จะเป็นแนวทางในการพัฒนาอัลกอลิทึมของการใช้ภาษามือให้ครอบคลุมภาษามือที่กว้างขวางขึ้นและไม่จำกัดความถนัดของมือที่ใช้ในการสื่อสาร</a:t>
            </a:r>
          </a:p>
        </p:txBody>
      </p:sp>
    </p:spTree>
    <p:extLst>
      <p:ext uri="{BB962C8B-B14F-4D97-AF65-F5344CB8AC3E}">
        <p14:creationId xmlns:p14="http://schemas.microsoft.com/office/powerpoint/2010/main" val="2406527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31" y="414533"/>
            <a:ext cx="8259098" cy="763526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การใช้มือทั้งด้านใดด้านหนึ่ง</a:t>
            </a:r>
            <a:b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</a:br>
            <a: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ในการสื่อสารแต่ให้ความหมายคงเดิม</a:t>
            </a:r>
          </a:p>
        </p:txBody>
      </p:sp>
      <p:pic>
        <p:nvPicPr>
          <p:cNvPr id="5" name="Content Placeholder 4" descr="A group of people standing in the grass&#13;&#10;&#13;&#10;Description automatically generated">
            <a:extLst>
              <a:ext uri="{FF2B5EF4-FFF2-40B4-BE49-F238E27FC236}">
                <a16:creationId xmlns:a16="http://schemas.microsoft.com/office/drawing/2014/main" id="{DD3CD681-9860-DE4E-83C9-DED1FB6EB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95" y="1660525"/>
            <a:ext cx="8315210" cy="3482975"/>
          </a:xfrm>
        </p:spPr>
      </p:pic>
    </p:spTree>
    <p:extLst>
      <p:ext uri="{BB962C8B-B14F-4D97-AF65-F5344CB8AC3E}">
        <p14:creationId xmlns:p14="http://schemas.microsoft.com/office/powerpoint/2010/main" val="2453456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Baijam" panose="02000506000000020004" pitchFamily="2" charset="-34"/>
                <a:cs typeface="TH Baijam" panose="02000506000000020004" pitchFamily="2" charset="-34"/>
              </a:rPr>
              <a:t>ขอบเขตการศึกษา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การรู้จำภาพเพื่อแปลความหมายในสระ วรรณยุกต์ และสัญลักษณ์อื่น ๆ ที่</a:t>
            </a:r>
            <a:r>
              <a:rPr lang="th-TH" u="sng" dirty="0">
                <a:latin typeface="TH Baijam" panose="02000506000000020004" pitchFamily="2" charset="-34"/>
                <a:cs typeface="TH Baijam" panose="02000506000000020004" pitchFamily="2" charset="-34"/>
              </a:rPr>
              <a:t>ใช้มือทั้งสองข้างในการแปลความหมาย</a:t>
            </a: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จึงเป็นเรื่องที่ควรนำไปศึกษาและพัฒนาโดยอาศัยความสามารถทางคอมพิวเตอร์ในการรู้จำภาพภาษามือเพื่อให้สามารถสื่อสารได้อย่างไม่มีข้อจำกัดของ ซึ่งถือว่ามีความจำเป็นต่อการสื่อสารสำหรับคนพิการเป็นอย่างมาก แต่ในปัจจุบันการศึกษาการรู้จำที่เป็นการรู้จำภาษามือสองด้านมีน้อยมาก </a:t>
            </a:r>
          </a:p>
        </p:txBody>
      </p:sp>
    </p:spTree>
    <p:extLst>
      <p:ext uri="{BB962C8B-B14F-4D97-AF65-F5344CB8AC3E}">
        <p14:creationId xmlns:p14="http://schemas.microsoft.com/office/powerpoint/2010/main" val="297834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1563</Words>
  <Application>Microsoft Macintosh PowerPoint</Application>
  <PresentationFormat>On-screen Show (16:9)</PresentationFormat>
  <Paragraphs>160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TH Baijam</vt:lpstr>
      <vt:lpstr>TH Sarabun New</vt:lpstr>
      <vt:lpstr>TH SarabunPSK</vt:lpstr>
      <vt:lpstr>Times New Roman</vt:lpstr>
      <vt:lpstr>Wingdings</vt:lpstr>
      <vt:lpstr>Office Theme</vt:lpstr>
      <vt:lpstr>Sign language translation  technology for deaf people </vt:lpstr>
      <vt:lpstr>ความเป็นมาของงานวิจัย</vt:lpstr>
      <vt:lpstr>ภาษามือ</vt:lpstr>
      <vt:lpstr>การนำเทคโนโลยี เพื่อช่วยในการสื่อสาร</vt:lpstr>
      <vt:lpstr>ความมุ่งหมายของงานวิจัย</vt:lpstr>
      <vt:lpstr>ขอบเขตการศึกษา</vt:lpstr>
      <vt:lpstr>ขอบเขตการศึกษา</vt:lpstr>
      <vt:lpstr>การใช้มือทั้งด้านใดด้านหนึ่ง ในการสื่อสารแต่ให้ความหมายคงเดิม</vt:lpstr>
      <vt:lpstr>ขอบเขตการศึกษา</vt:lpstr>
      <vt:lpstr>การใช้สองมือในการสื่อสาร  สระ วรรณยุกต์ และสัญลักษณ์</vt:lpstr>
      <vt:lpstr>ขอบเขตการศึกษา</vt:lpstr>
      <vt:lpstr>การสื่อสารภาษามือที่มี การเคลื่อนไหว 2-3 จังหวะ(Dynamic)</vt:lpstr>
      <vt:lpstr>การสื่อสารภาษามือที่มี การเคลื่อนไหว 2-3 จังหวะ(Dynamic)</vt:lpstr>
      <vt:lpstr>ทฤษฎีที่เกี่ยวข้อง</vt:lpstr>
      <vt:lpstr>ภาษามือไทย (Thai Sign Language หรือ TSL) </vt:lpstr>
      <vt:lpstr>ภาษามือไทย  (Thai Sign Language หรือ TSL) </vt:lpstr>
      <vt:lpstr>ภาษามือไทย  (Thai Sign Language หรือ TSL) </vt:lpstr>
      <vt:lpstr>การรู้จำภาษามือ (Sing Language Recognition)</vt:lpstr>
      <vt:lpstr>Feature Extraction Histogram of Oriented Gradients (HOG) </vt:lpstr>
      <vt:lpstr>Classify Convolutional Neural Networks (CNN)</vt:lpstr>
      <vt:lpstr>Classify Deep Convolutional  Neural Networks (Deep CNN)</vt:lpstr>
      <vt:lpstr>Classify Double channel  convolutional neural network (DC-CNN)</vt:lpstr>
      <vt:lpstr>วิธีดำเนินการวิจัย</vt:lpstr>
      <vt:lpstr>วิธีดำเนินการวิจัย</vt:lpstr>
      <vt:lpstr>วิธีดำเนินการวิจัย</vt:lpstr>
      <vt:lpstr>วิธีดำเนินการวิจัย</vt:lpstr>
      <vt:lpstr>วิธีดำเนินการวิจัย</vt:lpstr>
      <vt:lpstr>วิธีดำเนินการวิจัย</vt:lpstr>
      <vt:lpstr>วิธีดำเนินการวิจัย</vt:lpstr>
      <vt:lpstr>วิธีดำเนินการวิจัย</vt:lpstr>
      <vt:lpstr>แผนงานวิจัย</vt:lpstr>
      <vt:lpstr>แผนในการดำเนินการวิจัยมี 4 กระบวนการ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siriwiwat lata</dc:creator>
  <cp:lastModifiedBy/>
  <cp:revision>1</cp:revision>
  <dcterms:created xsi:type="dcterms:W3CDTF">2019-02-08T23:01:59Z</dcterms:created>
  <dcterms:modified xsi:type="dcterms:W3CDTF">2019-02-09T02:12:49Z</dcterms:modified>
</cp:coreProperties>
</file>